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0" r:id="rId2"/>
    <p:sldId id="4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静かに怒る男性のイラスト</a:t>
            </a:r>
          </a:p>
        </p:txBody>
      </p: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A58C959D-B8D3-4F28-FC47-6FEC99A4E442}"/>
              </a:ext>
            </a:extLst>
          </p:cNvPr>
          <p:cNvGrpSpPr/>
          <p:nvPr/>
        </p:nvGrpSpPr>
        <p:grpSpPr>
          <a:xfrm>
            <a:off x="690551" y="938286"/>
            <a:ext cx="2684089" cy="2584360"/>
            <a:chOff x="690551" y="938286"/>
            <a:chExt cx="2684089" cy="2584360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B34EB36D-795A-C869-5613-9FD38122EB4B}"/>
                </a:ext>
              </a:extLst>
            </p:cNvPr>
            <p:cNvGrpSpPr/>
            <p:nvPr/>
          </p:nvGrpSpPr>
          <p:grpSpPr>
            <a:xfrm>
              <a:off x="690551" y="938286"/>
              <a:ext cx="2684089" cy="2582153"/>
              <a:chOff x="690551" y="961147"/>
              <a:chExt cx="2684089" cy="2473974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55F90C6B-9BDA-3543-001A-621033AB94F7}"/>
                  </a:ext>
                </a:extLst>
              </p:cNvPr>
              <p:cNvGrpSpPr/>
              <p:nvPr/>
            </p:nvGrpSpPr>
            <p:grpSpPr>
              <a:xfrm>
                <a:off x="690551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F9A4541E-694C-3282-4C9F-7DA393D8BDEE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CB8E167A-C98D-9995-559C-38C863ECD569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A56A8A4D-5FE4-19EA-A566-8A576966171F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3192FEED-BDA7-57E2-372E-4266A8D534A2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04B3A33F-EC26-9650-F059-356F190DD4E0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D8DBE869-941D-BE86-2407-876F455647F2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E56429E7-5696-FA94-EA90-6FE77BB64282}"/>
                  </a:ext>
                </a:extLst>
              </p:cNvPr>
              <p:cNvGrpSpPr/>
              <p:nvPr/>
            </p:nvGrpSpPr>
            <p:grpSpPr>
              <a:xfrm>
                <a:off x="9227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423FB719-1794-CF21-5950-5B57EB8304D6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E81DE0A0-BA00-292A-AE45-CF25061CEDB8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534185E6-E213-35DD-DE20-BA853E598138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2FAADB7-4D40-C94B-DE82-5135A05E8179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2EF9425F-32C2-AA78-5567-9EE92F0F49FA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7A56DCE-7676-9932-9168-CC822A27E846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10B7CFCE-F2C8-F9B2-BBA3-DDC2530AE241}"/>
                </a:ext>
              </a:extLst>
            </p:cNvPr>
            <p:cNvSpPr/>
            <p:nvPr/>
          </p:nvSpPr>
          <p:spPr>
            <a:xfrm rot="4861748">
              <a:off x="1798187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A339300A-B291-719F-1E1B-6CCAEB67B78C}"/>
                </a:ext>
              </a:extLst>
            </p:cNvPr>
            <p:cNvSpPr/>
            <p:nvPr/>
          </p:nvSpPr>
          <p:spPr>
            <a:xfrm flipH="1">
              <a:off x="2432658" y="2527867"/>
              <a:ext cx="270023" cy="994779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77BD14F-FFB0-5633-A2EF-B9EF59383B43}"/>
                </a:ext>
              </a:extLst>
            </p:cNvPr>
            <p:cNvSpPr/>
            <p:nvPr/>
          </p:nvSpPr>
          <p:spPr>
            <a:xfrm>
              <a:off x="1230804" y="2527867"/>
              <a:ext cx="270023" cy="994779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99561" y="1276146"/>
              <a:ext cx="1116646" cy="2246500"/>
              <a:chOff x="1348425" y="964762"/>
              <a:chExt cx="1277659" cy="2570430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70130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34142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6454238">
                  <a:off x="676995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4450787">
                  <a:off x="1142533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67" name="円/楕円 27">
              <a:extLst>
                <a:ext uri="{FF2B5EF4-FFF2-40B4-BE49-F238E27FC236}">
                  <a16:creationId xmlns:a16="http://schemas.microsoft.com/office/drawing/2014/main" id="{7B09C34D-5BF9-E009-B08C-AD47609DC9B3}"/>
                </a:ext>
              </a:extLst>
            </p:cNvPr>
            <p:cNvSpPr/>
            <p:nvPr/>
          </p:nvSpPr>
          <p:spPr>
            <a:xfrm>
              <a:off x="1826877" y="2196046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3602A5C2-F7FF-E6E5-3191-5A4A2E0FB806}"/>
              </a:ext>
            </a:extLst>
          </p:cNvPr>
          <p:cNvGrpSpPr/>
          <p:nvPr/>
        </p:nvGrpSpPr>
        <p:grpSpPr>
          <a:xfrm>
            <a:off x="3658038" y="3866271"/>
            <a:ext cx="2684089" cy="2582153"/>
            <a:chOff x="3658038" y="3866271"/>
            <a:chExt cx="2684089" cy="2582153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B288B575-7707-B136-817F-AE755AC5DDC3}"/>
                </a:ext>
              </a:extLst>
            </p:cNvPr>
            <p:cNvGrpSpPr/>
            <p:nvPr/>
          </p:nvGrpSpPr>
          <p:grpSpPr>
            <a:xfrm>
              <a:off x="3658038" y="3866271"/>
              <a:ext cx="2684089" cy="2582153"/>
              <a:chOff x="3658038" y="961147"/>
              <a:chExt cx="2684089" cy="2473974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A1BAD2C0-54FB-B6A8-0644-315BCA48A85E}"/>
                  </a:ext>
                </a:extLst>
              </p:cNvPr>
              <p:cNvGrpSpPr/>
              <p:nvPr/>
            </p:nvGrpSpPr>
            <p:grpSpPr>
              <a:xfrm>
                <a:off x="36580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1A60E7F8-E15C-AB31-D208-703F1B885831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768B9609-EE3F-E56A-48D0-4B705E4FCA9D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959CFAE5-4103-48BC-89C9-EBBB9B78A564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8CFA201D-D75C-3074-FBA5-4EF541B05BC9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D6B54DC7-FB63-F7C8-354A-A6F7092A6D66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4980EA86-509C-4953-64F3-D3FA56534E2B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69C212CF-0725-2356-32A7-48572AACF363}"/>
                  </a:ext>
                </a:extLst>
              </p:cNvPr>
              <p:cNvGrpSpPr/>
              <p:nvPr/>
            </p:nvGrpSpPr>
            <p:grpSpPr>
              <a:xfrm>
                <a:off x="389022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15E75EFD-1278-CDA8-2C7F-1D9307662122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43627BF2-45BD-BEB4-461A-0E6C4A484DE4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008CC3B0-2EED-3414-F32D-2951A98A3A17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CBBE22E4-4CDF-7D73-C885-127B397F5E2E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08AE66F5-96F8-175D-8711-58EEA3AD2EBB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DB026EBA-BEB8-A2FD-53C2-93D63BC6EED0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C22A0371-4057-B414-D5AF-D4DB43A936CF}"/>
                </a:ext>
              </a:extLst>
            </p:cNvPr>
            <p:cNvSpPr/>
            <p:nvPr/>
          </p:nvSpPr>
          <p:spPr>
            <a:xfrm rot="4861748">
              <a:off x="4789037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D85BE176-B8A0-C442-1027-7359F5133D47}"/>
                </a:ext>
              </a:extLst>
            </p:cNvPr>
            <p:cNvSpPr/>
            <p:nvPr/>
          </p:nvSpPr>
          <p:spPr>
            <a:xfrm flipH="1">
              <a:off x="5522333" y="5409395"/>
              <a:ext cx="176629" cy="1019701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51E9975-9D40-8293-DF61-11EE725C1404}"/>
                </a:ext>
              </a:extLst>
            </p:cNvPr>
            <p:cNvSpPr/>
            <p:nvPr/>
          </p:nvSpPr>
          <p:spPr>
            <a:xfrm>
              <a:off x="4365149" y="5409395"/>
              <a:ext cx="176629" cy="1019701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66D973-D1C6-450D-8F61-C5A3C58F7A02}"/>
                </a:ext>
              </a:extLst>
            </p:cNvPr>
            <p:cNvGrpSpPr/>
            <p:nvPr/>
          </p:nvGrpSpPr>
          <p:grpSpPr>
            <a:xfrm>
              <a:off x="4409642" y="3986034"/>
              <a:ext cx="1221628" cy="2443062"/>
              <a:chOff x="4346178" y="3659640"/>
              <a:chExt cx="1397778" cy="2795336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ED2DA93-907D-4729-B28F-BA62D0222CF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0" name="片側の 2 つの角を丸めた四角形 144">
                  <a:extLst>
                    <a:ext uri="{FF2B5EF4-FFF2-40B4-BE49-F238E27FC236}">
                      <a16:creationId xmlns:a16="http://schemas.microsoft.com/office/drawing/2014/main" id="{7AF1CFBE-8B8E-4FA2-BC89-EFF6C13ED14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0184D80-BDD7-44E0-B180-EB1D5394BEB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082E6633-57F9-4633-907A-5D34D11C48D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01AD882-F20E-4B22-929F-9484A1F3FF4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85BFAB2-3F25-44D1-A7D4-1DD5B0ADFD2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E374AD0-D403-467D-9685-F7D864F4E882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8977DEC-04AF-499D-A166-E838B0813E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489">
                      <a:extLst>
                        <a:ext uri="{FF2B5EF4-FFF2-40B4-BE49-F238E27FC236}">
                          <a16:creationId xmlns:a16="http://schemas.microsoft.com/office/drawing/2014/main" id="{449AF7E5-AD81-4BDF-9F97-5D61CD015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490">
                      <a:extLst>
                        <a:ext uri="{FF2B5EF4-FFF2-40B4-BE49-F238E27FC236}">
                          <a16:creationId xmlns:a16="http://schemas.microsoft.com/office/drawing/2014/main" id="{FE6A7D4C-A216-4B13-B985-6C7A7902A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FCB1960-E2C6-46DD-8293-2DA67CA75C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5" name="円/楕円 487">
                      <a:extLst>
                        <a:ext uri="{FF2B5EF4-FFF2-40B4-BE49-F238E27FC236}">
                          <a16:creationId xmlns:a16="http://schemas.microsoft.com/office/drawing/2014/main" id="{D9C3802A-8C3F-4F7D-9F65-7FC052378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6" name="円/楕円 488">
                      <a:extLst>
                        <a:ext uri="{FF2B5EF4-FFF2-40B4-BE49-F238E27FC236}">
                          <a16:creationId xmlns:a16="http://schemas.microsoft.com/office/drawing/2014/main" id="{302BB4B5-8514-4D92-99C7-0E108AC1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円/楕円 486">
                    <a:extLst>
                      <a:ext uri="{FF2B5EF4-FFF2-40B4-BE49-F238E27FC236}">
                        <a16:creationId xmlns:a16="http://schemas.microsoft.com/office/drawing/2014/main" id="{002C51B3-FF1F-4698-A3F8-A654F99A32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円/楕円 479">
                  <a:extLst>
                    <a:ext uri="{FF2B5EF4-FFF2-40B4-BE49-F238E27FC236}">
                      <a16:creationId xmlns:a16="http://schemas.microsoft.com/office/drawing/2014/main" id="{8989CD85-49A3-43F5-AB5D-185DD8DB27C3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480">
                  <a:extLst>
                    <a:ext uri="{FF2B5EF4-FFF2-40B4-BE49-F238E27FC236}">
                      <a16:creationId xmlns:a16="http://schemas.microsoft.com/office/drawing/2014/main" id="{39D8FE8F-9ED2-4AF2-AC72-2E186A86CA5F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472">
                  <a:extLst>
                    <a:ext uri="{FF2B5EF4-FFF2-40B4-BE49-F238E27FC236}">
                      <a16:creationId xmlns:a16="http://schemas.microsoft.com/office/drawing/2014/main" id="{20470CB7-5F5C-46C8-A19B-6F612B66323E}"/>
                    </a:ext>
                  </a:extLst>
                </p:cNvPr>
                <p:cNvSpPr/>
                <p:nvPr/>
              </p:nvSpPr>
              <p:spPr>
                <a:xfrm rot="716265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473">
                  <a:extLst>
                    <a:ext uri="{FF2B5EF4-FFF2-40B4-BE49-F238E27FC236}">
                      <a16:creationId xmlns:a16="http://schemas.microsoft.com/office/drawing/2014/main" id="{8D2ECFF7-6A5E-47DC-A0B4-2938C8C28818}"/>
                    </a:ext>
                  </a:extLst>
                </p:cNvPr>
                <p:cNvSpPr/>
                <p:nvPr/>
              </p:nvSpPr>
              <p:spPr>
                <a:xfrm rot="20827254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52DC6E81-6F59-46DC-964E-D4F6D943805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0" name="円/楕円 662">
                    <a:extLst>
                      <a:ext uri="{FF2B5EF4-FFF2-40B4-BE49-F238E27FC236}">
                        <a16:creationId xmlns:a16="http://schemas.microsoft.com/office/drawing/2014/main" id="{3AEF3D5B-5259-4922-B018-6FE0F16725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E50F5F-A1F1-41FC-9F66-46A081DFF54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70" name="円/楕円 27">
              <a:extLst>
                <a:ext uri="{FF2B5EF4-FFF2-40B4-BE49-F238E27FC236}">
                  <a16:creationId xmlns:a16="http://schemas.microsoft.com/office/drawing/2014/main" id="{BE0E7A5D-CFC0-CB11-014F-ABE8D25EE58E}"/>
                </a:ext>
              </a:extLst>
            </p:cNvPr>
            <p:cNvSpPr/>
            <p:nvPr/>
          </p:nvSpPr>
          <p:spPr>
            <a:xfrm>
              <a:off x="4900277" y="5097996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B4C38744-5F15-F37E-992D-C6BCAE88A430}"/>
              </a:ext>
            </a:extLst>
          </p:cNvPr>
          <p:cNvGrpSpPr/>
          <p:nvPr/>
        </p:nvGrpSpPr>
        <p:grpSpPr>
          <a:xfrm>
            <a:off x="6616898" y="3866271"/>
            <a:ext cx="2684089" cy="2582153"/>
            <a:chOff x="6616898" y="3866271"/>
            <a:chExt cx="2684089" cy="2582153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8DED3EE6-4192-4DDF-B4A1-3A37BC5F1963}"/>
                </a:ext>
              </a:extLst>
            </p:cNvPr>
            <p:cNvGrpSpPr/>
            <p:nvPr/>
          </p:nvGrpSpPr>
          <p:grpSpPr>
            <a:xfrm>
              <a:off x="6616898" y="3866271"/>
              <a:ext cx="2684089" cy="2582153"/>
              <a:chOff x="6616898" y="961147"/>
              <a:chExt cx="2684089" cy="2473974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532AAC3E-A5D9-D714-87E5-26F269D243EC}"/>
                  </a:ext>
                </a:extLst>
              </p:cNvPr>
              <p:cNvGrpSpPr/>
              <p:nvPr/>
            </p:nvGrpSpPr>
            <p:grpSpPr>
              <a:xfrm>
                <a:off x="661689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F5C3AB0B-9A96-F18C-D9CE-A0E5FE5D8531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9337E465-4F4A-6A1E-0488-66D4551F24E5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6F2C4EFA-68AC-54CB-A38E-B87270848074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C479A883-9570-B021-6C0C-2CE4D6C2ED88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AE251278-05A7-34BE-FF9E-7CB6EF2CD0EA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16B60ADF-7B2E-C340-59E5-2E0AEB2F580F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554637B5-8521-0F11-C31C-DC0AAEB7A5F7}"/>
                  </a:ext>
                </a:extLst>
              </p:cNvPr>
              <p:cNvGrpSpPr/>
              <p:nvPr/>
            </p:nvGrpSpPr>
            <p:grpSpPr>
              <a:xfrm>
                <a:off x="684908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DB1B3FC-962A-A770-C45F-ABF408D5A5AF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9E993A24-80C6-5335-12F6-C6DFA41F7E5F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4CD818D8-C605-F361-10BF-F12F6E2B1617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EE937B8D-FC83-C77C-8836-5B643521D8E6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B7CC6B8F-DC2B-00AA-3FAD-2895309A864A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EE9B71B3-8FC7-8487-EFDC-825414AA84E4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BF540D21-25B2-1F48-FE91-1E024AFC3FCB}"/>
                </a:ext>
              </a:extLst>
            </p:cNvPr>
            <p:cNvSpPr/>
            <p:nvPr/>
          </p:nvSpPr>
          <p:spPr>
            <a:xfrm rot="4861748">
              <a:off x="7713392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5D641CF-B7F7-3B1A-0444-96BE0EBC2ABC}"/>
                </a:ext>
              </a:extLst>
            </p:cNvPr>
            <p:cNvSpPr/>
            <p:nvPr/>
          </p:nvSpPr>
          <p:spPr>
            <a:xfrm flipH="1">
              <a:off x="8403725" y="5345328"/>
              <a:ext cx="158443" cy="108376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BF764D4-9B20-551C-634B-1058668D2A9C}"/>
                </a:ext>
              </a:extLst>
            </p:cNvPr>
            <p:cNvSpPr/>
            <p:nvPr/>
          </p:nvSpPr>
          <p:spPr>
            <a:xfrm>
              <a:off x="7209926" y="5345328"/>
              <a:ext cx="158443" cy="108376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7B6BA22-EA2E-4C1C-8034-D7586B76AF18}"/>
                </a:ext>
              </a:extLst>
            </p:cNvPr>
            <p:cNvGrpSpPr/>
            <p:nvPr/>
          </p:nvGrpSpPr>
          <p:grpSpPr>
            <a:xfrm>
              <a:off x="7308783" y="4018866"/>
              <a:ext cx="1141711" cy="2410230"/>
              <a:chOff x="7248013" y="3685220"/>
              <a:chExt cx="1306338" cy="2757769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7A0AA38E-0E52-4D07-B728-94636EC04BAF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F06C970-CCDA-4CDF-A6ED-F59DE56209E7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片側の 2 つの角を丸めた四角形 144">
                  <a:extLst>
                    <a:ext uri="{FF2B5EF4-FFF2-40B4-BE49-F238E27FC236}">
                      <a16:creationId xmlns:a16="http://schemas.microsoft.com/office/drawing/2014/main" id="{EE40BD2D-7132-424E-ACD3-FCBC622DC5B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A53F1606-5EC6-4588-93BD-ADD4A27FC0D0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BB9770-A366-467B-A19C-941CDA681BB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台形 731">
                  <a:extLst>
                    <a:ext uri="{FF2B5EF4-FFF2-40B4-BE49-F238E27FC236}">
                      <a16:creationId xmlns:a16="http://schemas.microsoft.com/office/drawing/2014/main" id="{8DF0DF08-881B-4E84-BCCB-8B40DAACA3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F285A2C6-6B35-4C36-A306-2A8F2D5EB08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19" name="平行四辺形 218">
                    <a:extLst>
                      <a:ext uri="{FF2B5EF4-FFF2-40B4-BE49-F238E27FC236}">
                        <a16:creationId xmlns:a16="http://schemas.microsoft.com/office/drawing/2014/main" id="{1411CFF8-6D9D-463F-A905-387B962FA4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平行四辺形 219">
                    <a:extLst>
                      <a:ext uri="{FF2B5EF4-FFF2-40B4-BE49-F238E27FC236}">
                        <a16:creationId xmlns:a16="http://schemas.microsoft.com/office/drawing/2014/main" id="{A6B74E13-7DAD-4F21-8278-E5337F745BB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AA256218-CB58-4D3E-8CCB-BDCCF725CD0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B96D340F-3FE7-4BA1-8F08-655A7217AE7B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17" name="平行四辺形 216">
                    <a:extLst>
                      <a:ext uri="{FF2B5EF4-FFF2-40B4-BE49-F238E27FC236}">
                        <a16:creationId xmlns:a16="http://schemas.microsoft.com/office/drawing/2014/main" id="{905A663F-D792-497C-9A31-E76FAD0CC60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平行四辺形 217">
                    <a:extLst>
                      <a:ext uri="{FF2B5EF4-FFF2-40B4-BE49-F238E27FC236}">
                        <a16:creationId xmlns:a16="http://schemas.microsoft.com/office/drawing/2014/main" id="{210B2CD1-9CC5-4C4B-8398-09B7DD35503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D5280C-0D31-427E-91BA-9756B72394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BB329CF-1E07-4878-9908-CFA8BE591FE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63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45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480">
                  <a:extLst>
                    <a:ext uri="{FF2B5EF4-FFF2-40B4-BE49-F238E27FC236}">
                      <a16:creationId xmlns:a16="http://schemas.microsoft.com/office/drawing/2014/main" id="{E192EC80-9B92-4DBA-8314-7DCBD9445285}"/>
                    </a:ext>
                  </a:extLst>
                </p:cNvPr>
                <p:cNvSpPr/>
                <p:nvPr/>
              </p:nvSpPr>
              <p:spPr>
                <a:xfrm>
                  <a:off x="3355480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480">
                  <a:extLst>
                    <a:ext uri="{FF2B5EF4-FFF2-40B4-BE49-F238E27FC236}">
                      <a16:creationId xmlns:a16="http://schemas.microsoft.com/office/drawing/2014/main" id="{4132DF5D-D7C1-4063-B1AC-4E6CED605036}"/>
                    </a:ext>
                  </a:extLst>
                </p:cNvPr>
                <p:cNvSpPr/>
                <p:nvPr/>
              </p:nvSpPr>
              <p:spPr>
                <a:xfrm>
                  <a:off x="3395167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480">
                  <a:extLst>
                    <a:ext uri="{FF2B5EF4-FFF2-40B4-BE49-F238E27FC236}">
                      <a16:creationId xmlns:a16="http://schemas.microsoft.com/office/drawing/2014/main" id="{52461A4B-35F8-462D-BF94-2341711F7E34}"/>
                    </a:ext>
                  </a:extLst>
                </p:cNvPr>
                <p:cNvSpPr/>
                <p:nvPr/>
              </p:nvSpPr>
              <p:spPr>
                <a:xfrm>
                  <a:off x="3914152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480">
                  <a:extLst>
                    <a:ext uri="{FF2B5EF4-FFF2-40B4-BE49-F238E27FC236}">
                      <a16:creationId xmlns:a16="http://schemas.microsoft.com/office/drawing/2014/main" id="{95D089D8-F027-457A-B243-20B42B482413}"/>
                    </a:ext>
                  </a:extLst>
                </p:cNvPr>
                <p:cNvSpPr/>
                <p:nvPr/>
              </p:nvSpPr>
              <p:spPr>
                <a:xfrm>
                  <a:off x="3953839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41" name="円/楕円 27">
              <a:extLst>
                <a:ext uri="{FF2B5EF4-FFF2-40B4-BE49-F238E27FC236}">
                  <a16:creationId xmlns:a16="http://schemas.microsoft.com/office/drawing/2014/main" id="{03B4892E-CEE7-BAF3-C84E-1342414B783F}"/>
                </a:ext>
              </a:extLst>
            </p:cNvPr>
            <p:cNvSpPr/>
            <p:nvPr/>
          </p:nvSpPr>
          <p:spPr>
            <a:xfrm>
              <a:off x="7757777" y="5091646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14435970-03E2-BBFD-09AF-8ADE29DEBD3D}"/>
              </a:ext>
            </a:extLst>
          </p:cNvPr>
          <p:cNvGrpSpPr/>
          <p:nvPr/>
        </p:nvGrpSpPr>
        <p:grpSpPr>
          <a:xfrm>
            <a:off x="690551" y="3866271"/>
            <a:ext cx="2684089" cy="2582153"/>
            <a:chOff x="690551" y="3866271"/>
            <a:chExt cx="2684089" cy="2582153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70C7076E-DB53-1845-623E-2045B67BC4F9}"/>
                </a:ext>
              </a:extLst>
            </p:cNvPr>
            <p:cNvGrpSpPr/>
            <p:nvPr/>
          </p:nvGrpSpPr>
          <p:grpSpPr>
            <a:xfrm>
              <a:off x="690551" y="3866271"/>
              <a:ext cx="2684089" cy="2582153"/>
              <a:chOff x="690551" y="961147"/>
              <a:chExt cx="2684089" cy="2473974"/>
            </a:xfrm>
          </p:grpSpPr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BDFA47E1-D3C4-5DB1-EDC7-0F934B1DA6A0}"/>
                  </a:ext>
                </a:extLst>
              </p:cNvPr>
              <p:cNvGrpSpPr/>
              <p:nvPr/>
            </p:nvGrpSpPr>
            <p:grpSpPr>
              <a:xfrm>
                <a:off x="690551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0B386A7B-8DEE-A2F1-4843-D6E5705A45DD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0005B5C5-7F50-F5FC-F860-B87CDB2D8001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C3F1B0A6-3DB2-1C8D-7183-765AA437C884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7B51DE2B-41D1-CB38-CFAD-756AFBED9C40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7E124B38-1E63-1141-4D36-FC1358117EE9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B232E305-D263-DECE-459A-C77794625791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11D48881-9528-F9B3-D6B9-2265630F1893}"/>
                  </a:ext>
                </a:extLst>
              </p:cNvPr>
              <p:cNvGrpSpPr/>
              <p:nvPr/>
            </p:nvGrpSpPr>
            <p:grpSpPr>
              <a:xfrm>
                <a:off x="9227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8671854E-6039-0DE9-0985-31B1D6376406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A32AC675-EE9D-BBEA-BA69-0E70D9546131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B33A6EF3-3998-9D9C-BA5E-F670F2CBF562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50643E62-A750-B117-45C8-0514912ACB5C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C374580B-27D5-F78A-E41A-CBDA05E620A3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FBFB760D-0758-3207-347F-F6FFA8148EAD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AE31D678-FF82-3AE2-2C83-FF79D5FFF1F5}"/>
                </a:ext>
              </a:extLst>
            </p:cNvPr>
            <p:cNvSpPr/>
            <p:nvPr/>
          </p:nvSpPr>
          <p:spPr>
            <a:xfrm rot="4861748">
              <a:off x="1798187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CF164D07-8234-9926-BF6C-8FBF06AB2445}"/>
                </a:ext>
              </a:extLst>
            </p:cNvPr>
            <p:cNvGrpSpPr/>
            <p:nvPr/>
          </p:nvGrpSpPr>
          <p:grpSpPr>
            <a:xfrm>
              <a:off x="2414875" y="5409394"/>
              <a:ext cx="202523" cy="1019702"/>
              <a:chOff x="2907305" y="5264677"/>
              <a:chExt cx="235630" cy="1186398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7302375-B339-E638-5BFB-73AB8193752E}"/>
                  </a:ext>
                </a:extLst>
              </p:cNvPr>
              <p:cNvSpPr/>
              <p:nvPr/>
            </p:nvSpPr>
            <p:spPr>
              <a:xfrm flipH="1">
                <a:off x="2907305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9C1995D4-C662-F38C-6357-7DBCB4021F5F}"/>
                  </a:ext>
                </a:extLst>
              </p:cNvPr>
              <p:cNvSpPr/>
              <p:nvPr/>
            </p:nvSpPr>
            <p:spPr>
              <a:xfrm flipH="1">
                <a:off x="2937430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96D4566-0A31-C54B-11F8-45309BB248C2}"/>
                </a:ext>
              </a:extLst>
            </p:cNvPr>
            <p:cNvGrpSpPr/>
            <p:nvPr/>
          </p:nvGrpSpPr>
          <p:grpSpPr>
            <a:xfrm flipH="1">
              <a:off x="1368712" y="5409394"/>
              <a:ext cx="202523" cy="1019702"/>
              <a:chOff x="2907305" y="5264677"/>
              <a:chExt cx="235630" cy="1186398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A92A9C9-5CF0-20C4-25AD-EF05815B16A5}"/>
                  </a:ext>
                </a:extLst>
              </p:cNvPr>
              <p:cNvSpPr/>
              <p:nvPr/>
            </p:nvSpPr>
            <p:spPr>
              <a:xfrm flipH="1">
                <a:off x="2907305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567E57A-ED6F-DD63-BAC0-9365B73C3D45}"/>
                  </a:ext>
                </a:extLst>
              </p:cNvPr>
              <p:cNvSpPr/>
              <p:nvPr/>
            </p:nvSpPr>
            <p:spPr>
              <a:xfrm flipH="1">
                <a:off x="2937430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7872719-25C4-4D48-9717-81D2ABC483DA}"/>
                </a:ext>
              </a:extLst>
            </p:cNvPr>
            <p:cNvGrpSpPr/>
            <p:nvPr/>
          </p:nvGrpSpPr>
          <p:grpSpPr>
            <a:xfrm>
              <a:off x="1445786" y="4088246"/>
              <a:ext cx="1077703" cy="2340850"/>
              <a:chOff x="1342251" y="3679809"/>
              <a:chExt cx="1277659" cy="2775168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AB5A821A-564C-4CBF-A71F-39C1DCBD323E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331" name="片側の 2 つの角を丸めた四角形 144">
                  <a:extLst>
                    <a:ext uri="{FF2B5EF4-FFF2-40B4-BE49-F238E27FC236}">
                      <a16:creationId xmlns:a16="http://schemas.microsoft.com/office/drawing/2014/main" id="{00522355-C8A2-467D-9EB5-773A5434C7A2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9786B3A5-03F8-475A-83F7-CF91F39F339F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726997CE-BDD8-47BE-A809-BEDE51F9437D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82EF05FE-F05A-4E1B-9FA9-C8EC4BF447B6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311" name="雲 391">
                  <a:extLst>
                    <a:ext uri="{FF2B5EF4-FFF2-40B4-BE49-F238E27FC236}">
                      <a16:creationId xmlns:a16="http://schemas.microsoft.com/office/drawing/2014/main" id="{92FDC2A0-851E-4E3A-8EF9-DEB99A9C5D69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04A81DBE-90CE-45E0-AD52-258966EDB97E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1A208014-19E0-4372-ACAF-9E44A9C6228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9" name="円/楕円 465">
                      <a:extLst>
                        <a:ext uri="{FF2B5EF4-FFF2-40B4-BE49-F238E27FC236}">
                          <a16:creationId xmlns:a16="http://schemas.microsoft.com/office/drawing/2014/main" id="{6A9F4994-688B-42A5-A930-22A896CBA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0" name="円/楕円 466">
                      <a:extLst>
                        <a:ext uri="{FF2B5EF4-FFF2-40B4-BE49-F238E27FC236}">
                          <a16:creationId xmlns:a16="http://schemas.microsoft.com/office/drawing/2014/main" id="{13B6A192-4650-4160-83A2-498D6AB1D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5" name="グループ化 324">
                    <a:extLst>
                      <a:ext uri="{FF2B5EF4-FFF2-40B4-BE49-F238E27FC236}">
                        <a16:creationId xmlns:a16="http://schemas.microsoft.com/office/drawing/2014/main" id="{A689160A-32E2-4AEC-96A2-CE128E5B963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7" name="円/楕円 463">
                      <a:extLst>
                        <a:ext uri="{FF2B5EF4-FFF2-40B4-BE49-F238E27FC236}">
                          <a16:creationId xmlns:a16="http://schemas.microsoft.com/office/drawing/2014/main" id="{55857450-0F06-43A4-B92C-622D083631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8" name="円/楕円 464">
                      <a:extLst>
                        <a:ext uri="{FF2B5EF4-FFF2-40B4-BE49-F238E27FC236}">
                          <a16:creationId xmlns:a16="http://schemas.microsoft.com/office/drawing/2014/main" id="{C1D59C9A-7479-4CD6-9B4B-1E6A62ED0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6" name="円/楕円 462">
                    <a:extLst>
                      <a:ext uri="{FF2B5EF4-FFF2-40B4-BE49-F238E27FC236}">
                        <a16:creationId xmlns:a16="http://schemas.microsoft.com/office/drawing/2014/main" id="{9DE20E33-B458-4F2C-B6A8-06C52BB6B65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3" name="円/楕円 456">
                  <a:extLst>
                    <a:ext uri="{FF2B5EF4-FFF2-40B4-BE49-F238E27FC236}">
                      <a16:creationId xmlns:a16="http://schemas.microsoft.com/office/drawing/2014/main" id="{0C301EF9-AC8F-47AF-AA46-C44F5AC5E348}"/>
                    </a:ext>
                  </a:extLst>
                </p:cNvPr>
                <p:cNvSpPr/>
                <p:nvPr/>
              </p:nvSpPr>
              <p:spPr>
                <a:xfrm>
                  <a:off x="9778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円/楕円 457">
                  <a:extLst>
                    <a:ext uri="{FF2B5EF4-FFF2-40B4-BE49-F238E27FC236}">
                      <a16:creationId xmlns:a16="http://schemas.microsoft.com/office/drawing/2014/main" id="{11B99B9C-4269-44C3-9B84-66D74C627FE5}"/>
                    </a:ext>
                  </a:extLst>
                </p:cNvPr>
                <p:cNvSpPr/>
                <p:nvPr/>
              </p:nvSpPr>
              <p:spPr>
                <a:xfrm>
                  <a:off x="597719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5" name="円/楕円 458">
                  <a:extLst>
                    <a:ext uri="{FF2B5EF4-FFF2-40B4-BE49-F238E27FC236}">
                      <a16:creationId xmlns:a16="http://schemas.microsoft.com/office/drawing/2014/main" id="{2271C250-9167-4D76-8120-93D3E2A57A43}"/>
                    </a:ext>
                  </a:extLst>
                </p:cNvPr>
                <p:cNvSpPr/>
                <p:nvPr/>
              </p:nvSpPr>
              <p:spPr>
                <a:xfrm>
                  <a:off x="47605" y="2879836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円/楕円 459">
                  <a:extLst>
                    <a:ext uri="{FF2B5EF4-FFF2-40B4-BE49-F238E27FC236}">
                      <a16:creationId xmlns:a16="http://schemas.microsoft.com/office/drawing/2014/main" id="{826F9E5D-F327-4128-BB34-522D0FDA077E}"/>
                    </a:ext>
                  </a:extLst>
                </p:cNvPr>
                <p:cNvSpPr/>
                <p:nvPr/>
              </p:nvSpPr>
              <p:spPr>
                <a:xfrm>
                  <a:off x="635546" y="2879836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円/楕円 449">
                  <a:extLst>
                    <a:ext uri="{FF2B5EF4-FFF2-40B4-BE49-F238E27FC236}">
                      <a16:creationId xmlns:a16="http://schemas.microsoft.com/office/drawing/2014/main" id="{9781345F-0562-45E3-8B0C-D0AF14600C08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アーチ 318">
                  <a:extLst>
                    <a:ext uri="{FF2B5EF4-FFF2-40B4-BE49-F238E27FC236}">
                      <a16:creationId xmlns:a16="http://schemas.microsoft.com/office/drawing/2014/main" id="{26B637D4-2D1E-46A7-950C-2F561F86B3DB}"/>
                    </a:ext>
                  </a:extLst>
                </p:cNvPr>
                <p:cNvSpPr/>
                <p:nvPr/>
              </p:nvSpPr>
              <p:spPr>
                <a:xfrm rot="900000">
                  <a:off x="-54202" y="2709250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アーチ 319">
                  <a:extLst>
                    <a:ext uri="{FF2B5EF4-FFF2-40B4-BE49-F238E27FC236}">
                      <a16:creationId xmlns:a16="http://schemas.microsoft.com/office/drawing/2014/main" id="{BE176B68-184E-431B-AFD3-79138D2803C3}"/>
                    </a:ext>
                  </a:extLst>
                </p:cNvPr>
                <p:cNvSpPr/>
                <p:nvPr/>
              </p:nvSpPr>
              <p:spPr>
                <a:xfrm rot="20700000">
                  <a:off x="545442" y="2709250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9020AF91-7AF0-4798-95FE-26B6F1539B56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57E4BB1-9AFF-41EB-85F8-AB4E85691441}"/>
                    </a:ext>
                  </a:extLst>
                </p:cNvPr>
                <p:cNvSpPr/>
                <p:nvPr/>
              </p:nvSpPr>
              <p:spPr>
                <a:xfrm>
                  <a:off x="27888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679A2808-53A5-4406-8F0F-80D06093B2FE}"/>
                    </a:ext>
                  </a:extLst>
                </p:cNvPr>
                <p:cNvSpPr/>
                <p:nvPr/>
              </p:nvSpPr>
              <p:spPr>
                <a:xfrm>
                  <a:off x="615829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42" name="円/楕円 27">
              <a:extLst>
                <a:ext uri="{FF2B5EF4-FFF2-40B4-BE49-F238E27FC236}">
                  <a16:creationId xmlns:a16="http://schemas.microsoft.com/office/drawing/2014/main" id="{CDE4DB72-05F2-27EB-8194-38951A138B66}"/>
                </a:ext>
              </a:extLst>
            </p:cNvPr>
            <p:cNvSpPr/>
            <p:nvPr/>
          </p:nvSpPr>
          <p:spPr>
            <a:xfrm>
              <a:off x="1866565" y="5097996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11CE7CEC-5159-9257-3CFA-24F8B663A686}"/>
              </a:ext>
            </a:extLst>
          </p:cNvPr>
          <p:cNvGrpSpPr/>
          <p:nvPr/>
        </p:nvGrpSpPr>
        <p:grpSpPr>
          <a:xfrm>
            <a:off x="3658038" y="938286"/>
            <a:ext cx="2684089" cy="2584360"/>
            <a:chOff x="3658038" y="938286"/>
            <a:chExt cx="2684089" cy="258436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C19BAA1-EE2B-1C08-E1E1-0099D586CD9C}"/>
                </a:ext>
              </a:extLst>
            </p:cNvPr>
            <p:cNvGrpSpPr/>
            <p:nvPr/>
          </p:nvGrpSpPr>
          <p:grpSpPr>
            <a:xfrm>
              <a:off x="3658038" y="938286"/>
              <a:ext cx="2684089" cy="2582153"/>
              <a:chOff x="3658038" y="961147"/>
              <a:chExt cx="2684089" cy="2473974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48B6F628-CE0F-3357-9CC4-A309A487B114}"/>
                  </a:ext>
                </a:extLst>
              </p:cNvPr>
              <p:cNvGrpSpPr/>
              <p:nvPr/>
            </p:nvGrpSpPr>
            <p:grpSpPr>
              <a:xfrm>
                <a:off x="36580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78EFD84F-07EF-E27F-DD70-15CCDCF7A48B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16C70C85-876F-F555-D1BD-2E12B1318673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1EA57122-0702-B1E5-E148-07E9E0EACF2A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54B86774-31F7-BB79-0034-6B4B302BE562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4167BA17-F24F-32DC-8559-864AE3301CC0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043A84FA-623F-C70F-4DC9-3C1D96F0CC41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A03C3CEB-3989-D263-3FE6-61E823C241B8}"/>
                  </a:ext>
                </a:extLst>
              </p:cNvPr>
              <p:cNvGrpSpPr/>
              <p:nvPr/>
            </p:nvGrpSpPr>
            <p:grpSpPr>
              <a:xfrm>
                <a:off x="389022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343AD8DB-B0C7-ACE8-231A-FE465BFAEC82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EEB60360-8B21-6455-0391-023F34AB0122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4E35925D-7ACE-D7D5-3D44-47DF51B79D9B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A8657E03-A00D-ED44-1B84-2E7F888E3E13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51D5EC43-687E-D14A-219D-D451C647E5B7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1155B700-E11F-318E-261A-1BBEDBD7065C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2F4F8B85-8B2D-254E-6D80-04BDF62CCD01}"/>
                </a:ext>
              </a:extLst>
            </p:cNvPr>
            <p:cNvSpPr/>
            <p:nvPr/>
          </p:nvSpPr>
          <p:spPr>
            <a:xfrm rot="4861748">
              <a:off x="4789037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EF90A99-E808-99C8-A3F0-1002D2476CEE}"/>
                </a:ext>
              </a:extLst>
            </p:cNvPr>
            <p:cNvSpPr/>
            <p:nvPr/>
          </p:nvSpPr>
          <p:spPr>
            <a:xfrm flipH="1">
              <a:off x="5443027" y="2510482"/>
              <a:ext cx="158443" cy="101216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4819E29-4C01-EFC7-D36D-9CC0D79B0FCB}"/>
                </a:ext>
              </a:extLst>
            </p:cNvPr>
            <p:cNvSpPr/>
            <p:nvPr/>
          </p:nvSpPr>
          <p:spPr>
            <a:xfrm>
              <a:off x="4411153" y="2510482"/>
              <a:ext cx="158443" cy="101216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AD0A22-2DFF-41DB-9DB7-172AFEF55A9B}"/>
                </a:ext>
              </a:extLst>
            </p:cNvPr>
            <p:cNvGrpSpPr/>
            <p:nvPr/>
          </p:nvGrpSpPr>
          <p:grpSpPr>
            <a:xfrm>
              <a:off x="4422105" y="1263897"/>
              <a:ext cx="1177817" cy="2258749"/>
              <a:chOff x="4352111" y="950745"/>
              <a:chExt cx="1347650" cy="258444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DB3D189-3AD7-42DD-A36E-5D4A88E80B8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1138692-8EF8-4DF0-81F4-0D25E01D0CD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44">
                  <a:extLst>
                    <a:ext uri="{FF2B5EF4-FFF2-40B4-BE49-F238E27FC236}">
                      <a16:creationId xmlns:a16="http://schemas.microsoft.com/office/drawing/2014/main" id="{877792CC-ECDB-4B17-803E-C825904E511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4CA8ABF-2325-4CE6-B5E1-0A5A0640BC14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35F0854-1851-4A1A-94F8-0699020AB33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919A521-C0B6-4EC8-A542-3889857950B3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63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45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6EFB8E8F-F171-4797-A144-0905232C69C4}"/>
                    </a:ext>
                  </a:extLst>
                </p:cNvPr>
                <p:cNvGrpSpPr/>
                <p:nvPr/>
              </p:nvGrpSpPr>
              <p:grpSpPr>
                <a:xfrm>
                  <a:off x="2110602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7821E57D-8274-4AC8-880E-965DD939B2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B10E1214-8DDE-4436-BE12-C32C93D9C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D19374C6-CC25-4A61-B7A6-4426D73BE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144DEF5E-39FB-44B1-BB8C-F8549A844EA9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8F568B0B-BB43-4A5C-8933-452A5A3D0E37}"/>
                    </a:ext>
                  </a:extLst>
                </p:cNvPr>
                <p:cNvGrpSpPr/>
                <p:nvPr/>
              </p:nvGrpSpPr>
              <p:grpSpPr>
                <a:xfrm>
                  <a:off x="2703533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35FCF77E-EED8-40C8-8E5F-92426462713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3981B88A-D784-466B-95C8-357375C773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D898AC9B-0AFE-4526-BC07-24AFB31D0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D6BB47E3-2C5E-4050-B4E8-1D87DADF812F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6B8113-5B93-465B-AEC1-11F2D2FDC8B8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3" name="円/楕円 27">
              <a:extLst>
                <a:ext uri="{FF2B5EF4-FFF2-40B4-BE49-F238E27FC236}">
                  <a16:creationId xmlns:a16="http://schemas.microsoft.com/office/drawing/2014/main" id="{0A8F2455-622D-5597-58FB-8D4F9F49C3EE}"/>
                </a:ext>
              </a:extLst>
            </p:cNvPr>
            <p:cNvSpPr/>
            <p:nvPr/>
          </p:nvSpPr>
          <p:spPr>
            <a:xfrm>
              <a:off x="4893927" y="2183346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763D712C-2979-6C69-9068-8D1C7993072A}"/>
              </a:ext>
            </a:extLst>
          </p:cNvPr>
          <p:cNvGrpSpPr/>
          <p:nvPr/>
        </p:nvGrpSpPr>
        <p:grpSpPr>
          <a:xfrm>
            <a:off x="6616898" y="938286"/>
            <a:ext cx="2684089" cy="2584360"/>
            <a:chOff x="6616898" y="938286"/>
            <a:chExt cx="2684089" cy="258436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E6B0AB59-4496-DB77-D84C-B5086AF81F69}"/>
                </a:ext>
              </a:extLst>
            </p:cNvPr>
            <p:cNvGrpSpPr/>
            <p:nvPr/>
          </p:nvGrpSpPr>
          <p:grpSpPr>
            <a:xfrm>
              <a:off x="6616898" y="938286"/>
              <a:ext cx="2684089" cy="2582153"/>
              <a:chOff x="6616898" y="961147"/>
              <a:chExt cx="2684089" cy="2473974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771D6D1-E4FB-F945-7D44-79D0C05EA95E}"/>
                  </a:ext>
                </a:extLst>
              </p:cNvPr>
              <p:cNvGrpSpPr/>
              <p:nvPr/>
            </p:nvGrpSpPr>
            <p:grpSpPr>
              <a:xfrm>
                <a:off x="661689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192141F8-A48B-8DFA-6162-652BB9C9EEE2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597EF510-5128-08EA-4C12-CD00BBBF98BD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55BA090D-FC92-9BA6-FEA3-A16F6822880F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00106B2C-0CD3-E94E-5EB8-BEFA11F37869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0E44D198-755B-7C73-0F7F-E2A116B742B6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4D5C6391-63FC-7604-937F-DC55EFBB2BC3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BF6076EF-001F-71FB-873D-5A3608A9FF1F}"/>
                  </a:ext>
                </a:extLst>
              </p:cNvPr>
              <p:cNvGrpSpPr/>
              <p:nvPr/>
            </p:nvGrpSpPr>
            <p:grpSpPr>
              <a:xfrm>
                <a:off x="684908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02C5F634-E1BC-7300-957E-F67252967ED4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1A4D4048-CF8E-E6B0-48E3-A2F51BB7A943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8843BE62-1F63-03AF-58B9-8E3F22CA25CE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51EFBC38-56F4-6C68-8534-6409412B852B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56913272-6B06-B78E-780D-00CEE02A9381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64FC3A85-DD06-A38B-95F5-E19077AA69DC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518793E2-9FD0-BCF7-4267-2E560035C564}"/>
                </a:ext>
              </a:extLst>
            </p:cNvPr>
            <p:cNvSpPr/>
            <p:nvPr/>
          </p:nvSpPr>
          <p:spPr>
            <a:xfrm rot="4861748">
              <a:off x="7713392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3AA70619-9365-4B9F-9B5F-14D1970F8E95}"/>
                </a:ext>
              </a:extLst>
            </p:cNvPr>
            <p:cNvGrpSpPr/>
            <p:nvPr/>
          </p:nvGrpSpPr>
          <p:grpSpPr>
            <a:xfrm>
              <a:off x="7343928" y="1182155"/>
              <a:ext cx="1151992" cy="2340491"/>
              <a:chOff x="7238074" y="838200"/>
              <a:chExt cx="1329717" cy="2701569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E48E65D6-E86F-4106-8EAB-3C56C7C36590}"/>
                  </a:ext>
                </a:extLst>
              </p:cNvPr>
              <p:cNvGrpSpPr/>
              <p:nvPr/>
            </p:nvGrpSpPr>
            <p:grpSpPr>
              <a:xfrm>
                <a:off x="7285006" y="1929996"/>
                <a:ext cx="1250966" cy="1609773"/>
                <a:chOff x="7285006" y="1929996"/>
                <a:chExt cx="1250966" cy="1609773"/>
              </a:xfrm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D5D9E21F-A198-44D1-B9CC-2803E9D05E11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片側の 2 つの角を丸めた四角形 144">
                  <a:extLst>
                    <a:ext uri="{FF2B5EF4-FFF2-40B4-BE49-F238E27FC236}">
                      <a16:creationId xmlns:a16="http://schemas.microsoft.com/office/drawing/2014/main" id="{40175564-B611-45AA-B23D-905FE3AFFDF3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15A64996-ECF7-4701-9591-DA276B518893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DD974A9F-DCA7-46CF-966D-12577C0B3EC6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台形 731">
                  <a:extLst>
                    <a:ext uri="{FF2B5EF4-FFF2-40B4-BE49-F238E27FC236}">
                      <a16:creationId xmlns:a16="http://schemas.microsoft.com/office/drawing/2014/main" id="{9AEC5175-88F5-49E5-AADD-EEA3857DA451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5254B767-79C8-4084-B1F1-8FB08757C9C6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430" name="平行四辺形 429">
                    <a:extLst>
                      <a:ext uri="{FF2B5EF4-FFF2-40B4-BE49-F238E27FC236}">
                        <a16:creationId xmlns:a16="http://schemas.microsoft.com/office/drawing/2014/main" id="{1EE17601-F76C-465D-B239-57FB36FED46C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平行四辺形 430">
                    <a:extLst>
                      <a:ext uri="{FF2B5EF4-FFF2-40B4-BE49-F238E27FC236}">
                        <a16:creationId xmlns:a16="http://schemas.microsoft.com/office/drawing/2014/main" id="{6F28DE32-3D1E-41C0-8265-AC7EFEFB11E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4" name="台形 423">
                  <a:extLst>
                    <a:ext uri="{FF2B5EF4-FFF2-40B4-BE49-F238E27FC236}">
                      <a16:creationId xmlns:a16="http://schemas.microsoft.com/office/drawing/2014/main" id="{72A51421-A234-4697-960E-76572C54F1ED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B871094F-F1B6-453F-AF87-11ECABE16E64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428" name="平行四辺形 427">
                    <a:extLst>
                      <a:ext uri="{FF2B5EF4-FFF2-40B4-BE49-F238E27FC236}">
                        <a16:creationId xmlns:a16="http://schemas.microsoft.com/office/drawing/2014/main" id="{E5E0F3E6-C95E-4D24-8C3E-AA659FD3F974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平行四辺形 428">
                    <a:extLst>
                      <a:ext uri="{FF2B5EF4-FFF2-40B4-BE49-F238E27FC236}">
                        <a16:creationId xmlns:a16="http://schemas.microsoft.com/office/drawing/2014/main" id="{E343498E-D657-43C2-9872-C6A2F577C223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B763A8A6-8013-4078-BDD3-22EA9A9165A3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2220A690-5DDD-4412-8703-13B33088B926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10B4A378-36ED-47A0-9E09-DB2BFC6A4181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3303076" y="141961"/>
                <a:chExt cx="1277659" cy="1238295"/>
              </a:xfrm>
            </p:grpSpPr>
            <p:sp>
              <p:nvSpPr>
                <p:cNvPr id="401" name="フリーフォーム 540">
                  <a:extLst>
                    <a:ext uri="{FF2B5EF4-FFF2-40B4-BE49-F238E27FC236}">
                      <a16:creationId xmlns:a16="http://schemas.microsoft.com/office/drawing/2014/main" id="{C019E7DB-A9FE-45F5-9B70-410B8A747449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B87EA111-2162-40BF-AD05-6DA96076F835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5" name="円/楕円 564">
                    <a:extLst>
                      <a:ext uri="{FF2B5EF4-FFF2-40B4-BE49-F238E27FC236}">
                        <a16:creationId xmlns:a16="http://schemas.microsoft.com/office/drawing/2014/main" id="{78A34C8A-6916-4C00-80AB-2ACE9359A87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6" name="円/楕円 565">
                    <a:extLst>
                      <a:ext uri="{FF2B5EF4-FFF2-40B4-BE49-F238E27FC236}">
                        <a16:creationId xmlns:a16="http://schemas.microsoft.com/office/drawing/2014/main" id="{59135138-3772-4DAB-A6A0-909A13329A1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3AA56642-CCC4-47F7-9A16-D8ABCA35C35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3" name="円/楕円 562">
                    <a:extLst>
                      <a:ext uri="{FF2B5EF4-FFF2-40B4-BE49-F238E27FC236}">
                        <a16:creationId xmlns:a16="http://schemas.microsoft.com/office/drawing/2014/main" id="{40340476-59AA-46ED-9699-A68A312852B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4" name="円/楕円 563">
                    <a:extLst>
                      <a:ext uri="{FF2B5EF4-FFF2-40B4-BE49-F238E27FC236}">
                        <a16:creationId xmlns:a16="http://schemas.microsoft.com/office/drawing/2014/main" id="{6C32B81C-A13C-4C2B-B131-0EA5F26B28C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4" name="円/楕円 561">
                  <a:extLst>
                    <a:ext uri="{FF2B5EF4-FFF2-40B4-BE49-F238E27FC236}">
                      <a16:creationId xmlns:a16="http://schemas.microsoft.com/office/drawing/2014/main" id="{FAC42638-9EEF-4670-A4F8-1052C860C6DB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円/楕円 548">
                  <a:extLst>
                    <a:ext uri="{FF2B5EF4-FFF2-40B4-BE49-F238E27FC236}">
                      <a16:creationId xmlns:a16="http://schemas.microsoft.com/office/drawing/2014/main" id="{383EE6F9-F0EB-415B-B397-21D9232DA95B}"/>
                    </a:ext>
                  </a:extLst>
                </p:cNvPr>
                <p:cNvSpPr/>
                <p:nvPr/>
              </p:nvSpPr>
              <p:spPr>
                <a:xfrm>
                  <a:off x="3632990" y="804031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円/楕円 549">
                  <a:extLst>
                    <a:ext uri="{FF2B5EF4-FFF2-40B4-BE49-F238E27FC236}">
                      <a16:creationId xmlns:a16="http://schemas.microsoft.com/office/drawing/2014/main" id="{AD11C98F-A2B0-45F8-BE20-25AF499F6CE6}"/>
                    </a:ext>
                  </a:extLst>
                </p:cNvPr>
                <p:cNvSpPr/>
                <p:nvPr/>
              </p:nvSpPr>
              <p:spPr>
                <a:xfrm>
                  <a:off x="4148424" y="804031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A11053AB-215E-4CE7-99CF-B28F8386274C}"/>
                    </a:ext>
                  </a:extLst>
                </p:cNvPr>
                <p:cNvSpPr/>
                <p:nvPr/>
              </p:nvSpPr>
              <p:spPr>
                <a:xfrm rot="6300000">
                  <a:off x="3645475" y="409314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8B900EE2-6FA1-40CC-85F3-9098C5EDBFE5}"/>
                    </a:ext>
                  </a:extLst>
                </p:cNvPr>
                <p:cNvGrpSpPr/>
                <p:nvPr/>
              </p:nvGrpSpPr>
              <p:grpSpPr>
                <a:xfrm>
                  <a:off x="3842869" y="910725"/>
                  <a:ext cx="195646" cy="207937"/>
                  <a:chOff x="7084627" y="307299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11" name="円/楕円 662">
                    <a:extLst>
                      <a:ext uri="{FF2B5EF4-FFF2-40B4-BE49-F238E27FC236}">
                        <a16:creationId xmlns:a16="http://schemas.microsoft.com/office/drawing/2014/main" id="{8BFD4162-561C-49CF-881B-E7BFF47E481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57849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89861D4A-383B-4AE7-B731-CDCAEC59C378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7299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9" name="月 408">
                  <a:extLst>
                    <a:ext uri="{FF2B5EF4-FFF2-40B4-BE49-F238E27FC236}">
                      <a16:creationId xmlns:a16="http://schemas.microsoft.com/office/drawing/2014/main" id="{2C6579DB-3082-4048-8899-15FA2C029718}"/>
                    </a:ext>
                  </a:extLst>
                </p:cNvPr>
                <p:cNvSpPr/>
                <p:nvPr/>
              </p:nvSpPr>
              <p:spPr>
                <a:xfrm rot="4500000">
                  <a:off x="4169351" y="409315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92" name="円/楕円 27">
              <a:extLst>
                <a:ext uri="{FF2B5EF4-FFF2-40B4-BE49-F238E27FC236}">
                  <a16:creationId xmlns:a16="http://schemas.microsoft.com/office/drawing/2014/main" id="{8C2DA633-DB8A-43FC-907F-F9ABD91DECA0}"/>
                </a:ext>
              </a:extLst>
            </p:cNvPr>
            <p:cNvSpPr/>
            <p:nvPr/>
          </p:nvSpPr>
          <p:spPr>
            <a:xfrm rot="8100000">
              <a:off x="7613736" y="2066936"/>
              <a:ext cx="224614" cy="3980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3" name="円/楕円 27">
              <a:extLst>
                <a:ext uri="{FF2B5EF4-FFF2-40B4-BE49-F238E27FC236}">
                  <a16:creationId xmlns:a16="http://schemas.microsoft.com/office/drawing/2014/main" id="{5CB85597-A9CA-4CED-B96E-65FFEB806988}"/>
                </a:ext>
              </a:extLst>
            </p:cNvPr>
            <p:cNvSpPr/>
            <p:nvPr/>
          </p:nvSpPr>
          <p:spPr>
            <a:xfrm rot="13500000" flipH="1">
              <a:off x="8010970" y="2066937"/>
              <a:ext cx="224613" cy="3980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A4A92FFC-DF39-176E-89B5-B3A2E8CBB09B}"/>
                </a:ext>
              </a:extLst>
            </p:cNvPr>
            <p:cNvGrpSpPr/>
            <p:nvPr/>
          </p:nvGrpSpPr>
          <p:grpSpPr>
            <a:xfrm>
              <a:off x="7498995" y="1703613"/>
              <a:ext cx="842802" cy="300586"/>
              <a:chOff x="7498995" y="1677586"/>
              <a:chExt cx="842802" cy="300586"/>
            </a:xfrm>
          </p:grpSpPr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C4BCA33A-4A6F-4472-8AA9-3A12C0945BCD}"/>
                  </a:ext>
                </a:extLst>
              </p:cNvPr>
              <p:cNvSpPr/>
              <p:nvPr/>
            </p:nvSpPr>
            <p:spPr>
              <a:xfrm>
                <a:off x="7498995" y="1677586"/>
                <a:ext cx="842802" cy="30058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四角形: 上の 2 つの角を丸める 455">
                <a:extLst>
                  <a:ext uri="{FF2B5EF4-FFF2-40B4-BE49-F238E27FC236}">
                    <a16:creationId xmlns:a16="http://schemas.microsoft.com/office/drawing/2014/main" id="{31481256-7034-494B-9ED1-C7DBA4646EC0}"/>
                  </a:ext>
                </a:extLst>
              </p:cNvPr>
              <p:cNvSpPr/>
              <p:nvPr/>
            </p:nvSpPr>
            <p:spPr>
              <a:xfrm>
                <a:off x="7518318" y="1700019"/>
                <a:ext cx="353275" cy="26548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四角形: 上の 2 つの角を丸める 456">
                <a:extLst>
                  <a:ext uri="{FF2B5EF4-FFF2-40B4-BE49-F238E27FC236}">
                    <a16:creationId xmlns:a16="http://schemas.microsoft.com/office/drawing/2014/main" id="{79F94194-C89B-4D9D-B389-336D66E2D870}"/>
                  </a:ext>
                </a:extLst>
              </p:cNvPr>
              <p:cNvSpPr/>
              <p:nvPr/>
            </p:nvSpPr>
            <p:spPr>
              <a:xfrm>
                <a:off x="7969197" y="1700019"/>
                <a:ext cx="353275" cy="26548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D14454BA-D8A8-A0E8-2DEF-6CF6606FEAFF}"/>
                </a:ext>
              </a:extLst>
            </p:cNvPr>
            <p:cNvSpPr/>
            <p:nvPr/>
          </p:nvSpPr>
          <p:spPr>
            <a:xfrm flipH="1">
              <a:off x="8434458" y="2448344"/>
              <a:ext cx="157060" cy="1074302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0D4B422-1512-B723-4AE8-D0D0B7E5515F}"/>
                </a:ext>
              </a:extLst>
            </p:cNvPr>
            <p:cNvSpPr/>
            <p:nvPr/>
          </p:nvSpPr>
          <p:spPr>
            <a:xfrm>
              <a:off x="7253994" y="2448344"/>
              <a:ext cx="157060" cy="1074302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4" name="円/楕円 27">
              <a:extLst>
                <a:ext uri="{FF2B5EF4-FFF2-40B4-BE49-F238E27FC236}">
                  <a16:creationId xmlns:a16="http://schemas.microsoft.com/office/drawing/2014/main" id="{9DF6D26B-6608-9BC6-9DED-3BAD5AB2098C}"/>
                </a:ext>
              </a:extLst>
            </p:cNvPr>
            <p:cNvSpPr/>
            <p:nvPr/>
          </p:nvSpPr>
          <p:spPr>
            <a:xfrm>
              <a:off x="7790242" y="2171532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059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静かに怒る男性のイラスト</a:t>
            </a:r>
          </a:p>
        </p:txBody>
      </p:sp>
      <p:grpSp>
        <p:nvGrpSpPr>
          <p:cNvPr id="351" name="グループ化 350">
            <a:extLst>
              <a:ext uri="{FF2B5EF4-FFF2-40B4-BE49-F238E27FC236}">
                <a16:creationId xmlns:a16="http://schemas.microsoft.com/office/drawing/2014/main" id="{A58C959D-B8D3-4F28-FC47-6FEC99A4E442}"/>
              </a:ext>
            </a:extLst>
          </p:cNvPr>
          <p:cNvGrpSpPr/>
          <p:nvPr/>
        </p:nvGrpSpPr>
        <p:grpSpPr>
          <a:xfrm>
            <a:off x="690551" y="938286"/>
            <a:ext cx="2684089" cy="2584360"/>
            <a:chOff x="690551" y="938286"/>
            <a:chExt cx="2684089" cy="2584360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B34EB36D-795A-C869-5613-9FD38122EB4B}"/>
                </a:ext>
              </a:extLst>
            </p:cNvPr>
            <p:cNvGrpSpPr/>
            <p:nvPr/>
          </p:nvGrpSpPr>
          <p:grpSpPr>
            <a:xfrm>
              <a:off x="690551" y="938286"/>
              <a:ext cx="2684089" cy="2582153"/>
              <a:chOff x="690551" y="961147"/>
              <a:chExt cx="2684089" cy="2473974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55F90C6B-9BDA-3543-001A-621033AB94F7}"/>
                  </a:ext>
                </a:extLst>
              </p:cNvPr>
              <p:cNvGrpSpPr/>
              <p:nvPr/>
            </p:nvGrpSpPr>
            <p:grpSpPr>
              <a:xfrm>
                <a:off x="690551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F9A4541E-694C-3282-4C9F-7DA393D8BDEE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CB8E167A-C98D-9995-559C-38C863ECD569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A56A8A4D-5FE4-19EA-A566-8A576966171F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3192FEED-BDA7-57E2-372E-4266A8D534A2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04B3A33F-EC26-9650-F059-356F190DD4E0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D8DBE869-941D-BE86-2407-876F455647F2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E56429E7-5696-FA94-EA90-6FE77BB64282}"/>
                  </a:ext>
                </a:extLst>
              </p:cNvPr>
              <p:cNvGrpSpPr/>
              <p:nvPr/>
            </p:nvGrpSpPr>
            <p:grpSpPr>
              <a:xfrm>
                <a:off x="9227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423FB719-1794-CF21-5950-5B57EB8304D6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E81DE0A0-BA00-292A-AE45-CF25061CEDB8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534185E6-E213-35DD-DE20-BA853E598138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2FAADB7-4D40-C94B-DE82-5135A05E8179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2EF9425F-32C2-AA78-5567-9EE92F0F49FA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7A56DCE-7676-9932-9168-CC822A27E846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10B7CFCE-F2C8-F9B2-BBA3-DDC2530AE241}"/>
                </a:ext>
              </a:extLst>
            </p:cNvPr>
            <p:cNvSpPr/>
            <p:nvPr/>
          </p:nvSpPr>
          <p:spPr>
            <a:xfrm rot="4861748">
              <a:off x="1798187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A339300A-B291-719F-1E1B-6CCAEB67B78C}"/>
                </a:ext>
              </a:extLst>
            </p:cNvPr>
            <p:cNvSpPr/>
            <p:nvPr/>
          </p:nvSpPr>
          <p:spPr>
            <a:xfrm flipH="1">
              <a:off x="2432658" y="2527867"/>
              <a:ext cx="270023" cy="994779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77BD14F-FFB0-5633-A2EF-B9EF59383B43}"/>
                </a:ext>
              </a:extLst>
            </p:cNvPr>
            <p:cNvSpPr/>
            <p:nvPr/>
          </p:nvSpPr>
          <p:spPr>
            <a:xfrm>
              <a:off x="1230804" y="2527867"/>
              <a:ext cx="270023" cy="994779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  <a:gd name="connsiteX0" fmla="*/ 204002 w 204002"/>
                <a:gd name="connsiteY0" fmla="*/ 0 h 920697"/>
                <a:gd name="connsiteX1" fmla="*/ 204002 w 204002"/>
                <a:gd name="connsiteY1" fmla="*/ 916908 h 920697"/>
                <a:gd name="connsiteX2" fmla="*/ 0 w 204002"/>
                <a:gd name="connsiteY2" fmla="*/ 920697 h 920697"/>
                <a:gd name="connsiteX3" fmla="*/ 64942 w 204002"/>
                <a:gd name="connsiteY3" fmla="*/ 297535 h 920697"/>
                <a:gd name="connsiteX4" fmla="*/ 179973 w 204002"/>
                <a:gd name="connsiteY4" fmla="*/ 19826 h 920697"/>
                <a:gd name="connsiteX5" fmla="*/ 204002 w 204002"/>
                <a:gd name="connsiteY5" fmla="*/ 0 h 92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02" h="920697">
                  <a:moveTo>
                    <a:pt x="204002" y="0"/>
                  </a:moveTo>
                  <a:lnTo>
                    <a:pt x="204002" y="916908"/>
                  </a:lnTo>
                  <a:lnTo>
                    <a:pt x="0" y="920697"/>
                  </a:lnTo>
                  <a:cubicBezTo>
                    <a:pt x="0" y="714239"/>
                    <a:pt x="34017" y="511570"/>
                    <a:pt x="64942" y="297535"/>
                  </a:cubicBezTo>
                  <a:cubicBezTo>
                    <a:pt x="64942" y="189083"/>
                    <a:pt x="108901" y="90898"/>
                    <a:pt x="179973" y="19826"/>
                  </a:cubicBezTo>
                  <a:lnTo>
                    <a:pt x="204002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99561" y="1276146"/>
              <a:ext cx="1116646" cy="2246500"/>
              <a:chOff x="1348425" y="964762"/>
              <a:chExt cx="1277659" cy="2570430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70130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34142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6454238">
                  <a:off x="676995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4450787">
                  <a:off x="1142533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67" name="円/楕円 27">
              <a:extLst>
                <a:ext uri="{FF2B5EF4-FFF2-40B4-BE49-F238E27FC236}">
                  <a16:creationId xmlns:a16="http://schemas.microsoft.com/office/drawing/2014/main" id="{7B09C34D-5BF9-E009-B08C-AD47609DC9B3}"/>
                </a:ext>
              </a:extLst>
            </p:cNvPr>
            <p:cNvSpPr/>
            <p:nvPr/>
          </p:nvSpPr>
          <p:spPr>
            <a:xfrm>
              <a:off x="1826877" y="2196046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3602A5C2-F7FF-E6E5-3191-5A4A2E0FB806}"/>
              </a:ext>
            </a:extLst>
          </p:cNvPr>
          <p:cNvGrpSpPr/>
          <p:nvPr/>
        </p:nvGrpSpPr>
        <p:grpSpPr>
          <a:xfrm>
            <a:off x="3658038" y="3866271"/>
            <a:ext cx="2684089" cy="2582153"/>
            <a:chOff x="3658038" y="3866271"/>
            <a:chExt cx="2684089" cy="2582153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B288B575-7707-B136-817F-AE755AC5DDC3}"/>
                </a:ext>
              </a:extLst>
            </p:cNvPr>
            <p:cNvGrpSpPr/>
            <p:nvPr/>
          </p:nvGrpSpPr>
          <p:grpSpPr>
            <a:xfrm>
              <a:off x="3658038" y="3866271"/>
              <a:ext cx="2684089" cy="2582153"/>
              <a:chOff x="3658038" y="961147"/>
              <a:chExt cx="2684089" cy="2473974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A1BAD2C0-54FB-B6A8-0644-315BCA48A85E}"/>
                  </a:ext>
                </a:extLst>
              </p:cNvPr>
              <p:cNvGrpSpPr/>
              <p:nvPr/>
            </p:nvGrpSpPr>
            <p:grpSpPr>
              <a:xfrm>
                <a:off x="36580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1A60E7F8-E15C-AB31-D208-703F1B885831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768B9609-EE3F-E56A-48D0-4B705E4FCA9D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959CFAE5-4103-48BC-89C9-EBBB9B78A564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8CFA201D-D75C-3074-FBA5-4EF541B05BC9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D6B54DC7-FB63-F7C8-354A-A6F7092A6D66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4980EA86-509C-4953-64F3-D3FA56534E2B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69C212CF-0725-2356-32A7-48572AACF363}"/>
                  </a:ext>
                </a:extLst>
              </p:cNvPr>
              <p:cNvGrpSpPr/>
              <p:nvPr/>
            </p:nvGrpSpPr>
            <p:grpSpPr>
              <a:xfrm>
                <a:off x="389022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15E75EFD-1278-CDA8-2C7F-1D9307662122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43627BF2-45BD-BEB4-461A-0E6C4A484DE4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008CC3B0-2EED-3414-F32D-2951A98A3A17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CBBE22E4-4CDF-7D73-C885-127B397F5E2E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08AE66F5-96F8-175D-8711-58EEA3AD2EBB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DB026EBA-BEB8-A2FD-53C2-93D63BC6EED0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C22A0371-4057-B414-D5AF-D4DB43A936CF}"/>
                </a:ext>
              </a:extLst>
            </p:cNvPr>
            <p:cNvSpPr/>
            <p:nvPr/>
          </p:nvSpPr>
          <p:spPr>
            <a:xfrm rot="4861748">
              <a:off x="4789037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D85BE176-B8A0-C442-1027-7359F5133D47}"/>
                </a:ext>
              </a:extLst>
            </p:cNvPr>
            <p:cNvSpPr/>
            <p:nvPr/>
          </p:nvSpPr>
          <p:spPr>
            <a:xfrm flipH="1">
              <a:off x="5522333" y="5409395"/>
              <a:ext cx="176629" cy="1019701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51E9975-9D40-8293-DF61-11EE725C1404}"/>
                </a:ext>
              </a:extLst>
            </p:cNvPr>
            <p:cNvSpPr/>
            <p:nvPr/>
          </p:nvSpPr>
          <p:spPr>
            <a:xfrm>
              <a:off x="4365149" y="5409395"/>
              <a:ext cx="176629" cy="1019701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66D973-D1C6-450D-8F61-C5A3C58F7A02}"/>
                </a:ext>
              </a:extLst>
            </p:cNvPr>
            <p:cNvGrpSpPr/>
            <p:nvPr/>
          </p:nvGrpSpPr>
          <p:grpSpPr>
            <a:xfrm>
              <a:off x="4409642" y="3986034"/>
              <a:ext cx="1221628" cy="2443062"/>
              <a:chOff x="4346178" y="3659640"/>
              <a:chExt cx="1397778" cy="2795336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ED2DA93-907D-4729-B28F-BA62D0222CF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0" name="片側の 2 つの角を丸めた四角形 144">
                  <a:extLst>
                    <a:ext uri="{FF2B5EF4-FFF2-40B4-BE49-F238E27FC236}">
                      <a16:creationId xmlns:a16="http://schemas.microsoft.com/office/drawing/2014/main" id="{7AF1CFBE-8B8E-4FA2-BC89-EFF6C13ED14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0184D80-BDD7-44E0-B180-EB1D5394BEB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082E6633-57F9-4633-907A-5D34D11C48D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01AD882-F20E-4B22-929F-9484A1F3FF4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85BFAB2-3F25-44D1-A7D4-1DD5B0ADFD2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E374AD0-D403-467D-9685-F7D864F4E882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8977DEC-04AF-499D-A166-E838B0813E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489">
                      <a:extLst>
                        <a:ext uri="{FF2B5EF4-FFF2-40B4-BE49-F238E27FC236}">
                          <a16:creationId xmlns:a16="http://schemas.microsoft.com/office/drawing/2014/main" id="{449AF7E5-AD81-4BDF-9F97-5D61CD015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490">
                      <a:extLst>
                        <a:ext uri="{FF2B5EF4-FFF2-40B4-BE49-F238E27FC236}">
                          <a16:creationId xmlns:a16="http://schemas.microsoft.com/office/drawing/2014/main" id="{FE6A7D4C-A216-4B13-B985-6C7A7902A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FCB1960-E2C6-46DD-8293-2DA67CA75C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5" name="円/楕円 487">
                      <a:extLst>
                        <a:ext uri="{FF2B5EF4-FFF2-40B4-BE49-F238E27FC236}">
                          <a16:creationId xmlns:a16="http://schemas.microsoft.com/office/drawing/2014/main" id="{D9C3802A-8C3F-4F7D-9F65-7FC052378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6" name="円/楕円 488">
                      <a:extLst>
                        <a:ext uri="{FF2B5EF4-FFF2-40B4-BE49-F238E27FC236}">
                          <a16:creationId xmlns:a16="http://schemas.microsoft.com/office/drawing/2014/main" id="{302BB4B5-8514-4D92-99C7-0E108AC1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円/楕円 486">
                    <a:extLst>
                      <a:ext uri="{FF2B5EF4-FFF2-40B4-BE49-F238E27FC236}">
                        <a16:creationId xmlns:a16="http://schemas.microsoft.com/office/drawing/2014/main" id="{002C51B3-FF1F-4698-A3F8-A654F99A32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円/楕円 479">
                  <a:extLst>
                    <a:ext uri="{FF2B5EF4-FFF2-40B4-BE49-F238E27FC236}">
                      <a16:creationId xmlns:a16="http://schemas.microsoft.com/office/drawing/2014/main" id="{8989CD85-49A3-43F5-AB5D-185DD8DB27C3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480">
                  <a:extLst>
                    <a:ext uri="{FF2B5EF4-FFF2-40B4-BE49-F238E27FC236}">
                      <a16:creationId xmlns:a16="http://schemas.microsoft.com/office/drawing/2014/main" id="{39D8FE8F-9ED2-4AF2-AC72-2E186A86CA5F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472">
                  <a:extLst>
                    <a:ext uri="{FF2B5EF4-FFF2-40B4-BE49-F238E27FC236}">
                      <a16:creationId xmlns:a16="http://schemas.microsoft.com/office/drawing/2014/main" id="{20470CB7-5F5C-46C8-A19B-6F612B66323E}"/>
                    </a:ext>
                  </a:extLst>
                </p:cNvPr>
                <p:cNvSpPr/>
                <p:nvPr/>
              </p:nvSpPr>
              <p:spPr>
                <a:xfrm rot="716265"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473">
                  <a:extLst>
                    <a:ext uri="{FF2B5EF4-FFF2-40B4-BE49-F238E27FC236}">
                      <a16:creationId xmlns:a16="http://schemas.microsoft.com/office/drawing/2014/main" id="{8D2ECFF7-6A5E-47DC-A0B4-2938C8C28818}"/>
                    </a:ext>
                  </a:extLst>
                </p:cNvPr>
                <p:cNvSpPr/>
                <p:nvPr/>
              </p:nvSpPr>
              <p:spPr>
                <a:xfrm rot="20827254"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52DC6E81-6F59-46DC-964E-D4F6D943805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0" name="円/楕円 662">
                    <a:extLst>
                      <a:ext uri="{FF2B5EF4-FFF2-40B4-BE49-F238E27FC236}">
                        <a16:creationId xmlns:a16="http://schemas.microsoft.com/office/drawing/2014/main" id="{3AEF3D5B-5259-4922-B018-6FE0F16725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E50F5F-A1F1-41FC-9F66-46A081DFF54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70" name="円/楕円 27">
              <a:extLst>
                <a:ext uri="{FF2B5EF4-FFF2-40B4-BE49-F238E27FC236}">
                  <a16:creationId xmlns:a16="http://schemas.microsoft.com/office/drawing/2014/main" id="{BE0E7A5D-CFC0-CB11-014F-ABE8D25EE58E}"/>
                </a:ext>
              </a:extLst>
            </p:cNvPr>
            <p:cNvSpPr/>
            <p:nvPr/>
          </p:nvSpPr>
          <p:spPr>
            <a:xfrm>
              <a:off x="4900277" y="5097996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B4C38744-5F15-F37E-992D-C6BCAE88A430}"/>
              </a:ext>
            </a:extLst>
          </p:cNvPr>
          <p:cNvGrpSpPr/>
          <p:nvPr/>
        </p:nvGrpSpPr>
        <p:grpSpPr>
          <a:xfrm>
            <a:off x="6616898" y="3866271"/>
            <a:ext cx="2684089" cy="2582153"/>
            <a:chOff x="6616898" y="3866271"/>
            <a:chExt cx="2684089" cy="2582153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8DED3EE6-4192-4DDF-B4A1-3A37BC5F1963}"/>
                </a:ext>
              </a:extLst>
            </p:cNvPr>
            <p:cNvGrpSpPr/>
            <p:nvPr/>
          </p:nvGrpSpPr>
          <p:grpSpPr>
            <a:xfrm>
              <a:off x="6616898" y="3866271"/>
              <a:ext cx="2684089" cy="2582153"/>
              <a:chOff x="6616898" y="961147"/>
              <a:chExt cx="2684089" cy="2473974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532AAC3E-A5D9-D714-87E5-26F269D243EC}"/>
                  </a:ext>
                </a:extLst>
              </p:cNvPr>
              <p:cNvGrpSpPr/>
              <p:nvPr/>
            </p:nvGrpSpPr>
            <p:grpSpPr>
              <a:xfrm>
                <a:off x="661689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F5C3AB0B-9A96-F18C-D9CE-A0E5FE5D8531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9337E465-4F4A-6A1E-0488-66D4551F24E5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6F2C4EFA-68AC-54CB-A38E-B87270848074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C479A883-9570-B021-6C0C-2CE4D6C2ED88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AE251278-05A7-34BE-FF9E-7CB6EF2CD0EA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16B60ADF-7B2E-C340-59E5-2E0AEB2F580F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554637B5-8521-0F11-C31C-DC0AAEB7A5F7}"/>
                  </a:ext>
                </a:extLst>
              </p:cNvPr>
              <p:cNvGrpSpPr/>
              <p:nvPr/>
            </p:nvGrpSpPr>
            <p:grpSpPr>
              <a:xfrm>
                <a:off x="684908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DB1B3FC-962A-A770-C45F-ABF408D5A5AF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9E993A24-80C6-5335-12F6-C6DFA41F7E5F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4CD818D8-C605-F361-10BF-F12F6E2B1617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EE937B8D-FC83-C77C-8836-5B643521D8E6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B7CC6B8F-DC2B-00AA-3FAD-2895309A864A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EE9B71B3-8FC7-8487-EFDC-825414AA84E4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BF540D21-25B2-1F48-FE91-1E024AFC3FCB}"/>
                </a:ext>
              </a:extLst>
            </p:cNvPr>
            <p:cNvSpPr/>
            <p:nvPr/>
          </p:nvSpPr>
          <p:spPr>
            <a:xfrm rot="4861748">
              <a:off x="7713392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5D641CF-B7F7-3B1A-0444-96BE0EBC2ABC}"/>
                </a:ext>
              </a:extLst>
            </p:cNvPr>
            <p:cNvSpPr/>
            <p:nvPr/>
          </p:nvSpPr>
          <p:spPr>
            <a:xfrm flipH="1">
              <a:off x="8403725" y="5345328"/>
              <a:ext cx="158443" cy="108376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BF764D4-9B20-551C-634B-1058668D2A9C}"/>
                </a:ext>
              </a:extLst>
            </p:cNvPr>
            <p:cNvSpPr/>
            <p:nvPr/>
          </p:nvSpPr>
          <p:spPr>
            <a:xfrm>
              <a:off x="7209926" y="5345328"/>
              <a:ext cx="158443" cy="108376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7B6BA22-EA2E-4C1C-8034-D7586B76AF18}"/>
                </a:ext>
              </a:extLst>
            </p:cNvPr>
            <p:cNvGrpSpPr/>
            <p:nvPr/>
          </p:nvGrpSpPr>
          <p:grpSpPr>
            <a:xfrm>
              <a:off x="7308783" y="4018866"/>
              <a:ext cx="1141711" cy="2410230"/>
              <a:chOff x="7248013" y="3685220"/>
              <a:chExt cx="1306338" cy="2757769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7A0AA38E-0E52-4D07-B728-94636EC04BAF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F06C970-CCDA-4CDF-A6ED-F59DE56209E7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片側の 2 つの角を丸めた四角形 144">
                  <a:extLst>
                    <a:ext uri="{FF2B5EF4-FFF2-40B4-BE49-F238E27FC236}">
                      <a16:creationId xmlns:a16="http://schemas.microsoft.com/office/drawing/2014/main" id="{EE40BD2D-7132-424E-ACD3-FCBC622DC5B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A53F1606-5EC6-4588-93BD-ADD4A27FC0D0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BB9770-A366-467B-A19C-941CDA681BB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台形 731">
                  <a:extLst>
                    <a:ext uri="{FF2B5EF4-FFF2-40B4-BE49-F238E27FC236}">
                      <a16:creationId xmlns:a16="http://schemas.microsoft.com/office/drawing/2014/main" id="{8DF0DF08-881B-4E84-BCCB-8B40DAACA3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F285A2C6-6B35-4C36-A306-2A8F2D5EB08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19" name="平行四辺形 218">
                    <a:extLst>
                      <a:ext uri="{FF2B5EF4-FFF2-40B4-BE49-F238E27FC236}">
                        <a16:creationId xmlns:a16="http://schemas.microsoft.com/office/drawing/2014/main" id="{1411CFF8-6D9D-463F-A905-387B962FA4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平行四辺形 219">
                    <a:extLst>
                      <a:ext uri="{FF2B5EF4-FFF2-40B4-BE49-F238E27FC236}">
                        <a16:creationId xmlns:a16="http://schemas.microsoft.com/office/drawing/2014/main" id="{A6B74E13-7DAD-4F21-8278-E5337F745BB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AA256218-CB58-4D3E-8CCB-BDCCF725CD0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B96D340F-3FE7-4BA1-8F08-655A7217AE7B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17" name="平行四辺形 216">
                    <a:extLst>
                      <a:ext uri="{FF2B5EF4-FFF2-40B4-BE49-F238E27FC236}">
                        <a16:creationId xmlns:a16="http://schemas.microsoft.com/office/drawing/2014/main" id="{905A663F-D792-497C-9A31-E76FAD0CC60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平行四辺形 217">
                    <a:extLst>
                      <a:ext uri="{FF2B5EF4-FFF2-40B4-BE49-F238E27FC236}">
                        <a16:creationId xmlns:a16="http://schemas.microsoft.com/office/drawing/2014/main" id="{210B2CD1-9CC5-4C4B-8398-09B7DD35503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D5280C-0D31-427E-91BA-9756B72394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BB329CF-1E07-4878-9908-CFA8BE591FE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63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45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480">
                  <a:extLst>
                    <a:ext uri="{FF2B5EF4-FFF2-40B4-BE49-F238E27FC236}">
                      <a16:creationId xmlns:a16="http://schemas.microsoft.com/office/drawing/2014/main" id="{E192EC80-9B92-4DBA-8314-7DCBD9445285}"/>
                    </a:ext>
                  </a:extLst>
                </p:cNvPr>
                <p:cNvSpPr/>
                <p:nvPr/>
              </p:nvSpPr>
              <p:spPr>
                <a:xfrm>
                  <a:off x="3355480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480">
                  <a:extLst>
                    <a:ext uri="{FF2B5EF4-FFF2-40B4-BE49-F238E27FC236}">
                      <a16:creationId xmlns:a16="http://schemas.microsoft.com/office/drawing/2014/main" id="{4132DF5D-D7C1-4063-B1AC-4E6CED605036}"/>
                    </a:ext>
                  </a:extLst>
                </p:cNvPr>
                <p:cNvSpPr/>
                <p:nvPr/>
              </p:nvSpPr>
              <p:spPr>
                <a:xfrm>
                  <a:off x="3395167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480">
                  <a:extLst>
                    <a:ext uri="{FF2B5EF4-FFF2-40B4-BE49-F238E27FC236}">
                      <a16:creationId xmlns:a16="http://schemas.microsoft.com/office/drawing/2014/main" id="{52461A4B-35F8-462D-BF94-2341711F7E34}"/>
                    </a:ext>
                  </a:extLst>
                </p:cNvPr>
                <p:cNvSpPr/>
                <p:nvPr/>
              </p:nvSpPr>
              <p:spPr>
                <a:xfrm>
                  <a:off x="3914152" y="293755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480">
                  <a:extLst>
                    <a:ext uri="{FF2B5EF4-FFF2-40B4-BE49-F238E27FC236}">
                      <a16:creationId xmlns:a16="http://schemas.microsoft.com/office/drawing/2014/main" id="{95D089D8-F027-457A-B243-20B42B482413}"/>
                    </a:ext>
                  </a:extLst>
                </p:cNvPr>
                <p:cNvSpPr/>
                <p:nvPr/>
              </p:nvSpPr>
              <p:spPr>
                <a:xfrm>
                  <a:off x="3953839" y="296936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41" name="円/楕円 27">
              <a:extLst>
                <a:ext uri="{FF2B5EF4-FFF2-40B4-BE49-F238E27FC236}">
                  <a16:creationId xmlns:a16="http://schemas.microsoft.com/office/drawing/2014/main" id="{03B4892E-CEE7-BAF3-C84E-1342414B783F}"/>
                </a:ext>
              </a:extLst>
            </p:cNvPr>
            <p:cNvSpPr/>
            <p:nvPr/>
          </p:nvSpPr>
          <p:spPr>
            <a:xfrm>
              <a:off x="7757777" y="5091646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14435970-03E2-BBFD-09AF-8ADE29DEBD3D}"/>
              </a:ext>
            </a:extLst>
          </p:cNvPr>
          <p:cNvGrpSpPr/>
          <p:nvPr/>
        </p:nvGrpSpPr>
        <p:grpSpPr>
          <a:xfrm>
            <a:off x="690551" y="3866271"/>
            <a:ext cx="2684089" cy="2582153"/>
            <a:chOff x="690551" y="3866271"/>
            <a:chExt cx="2684089" cy="2582153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70C7076E-DB53-1845-623E-2045B67BC4F9}"/>
                </a:ext>
              </a:extLst>
            </p:cNvPr>
            <p:cNvGrpSpPr/>
            <p:nvPr/>
          </p:nvGrpSpPr>
          <p:grpSpPr>
            <a:xfrm>
              <a:off x="690551" y="3866271"/>
              <a:ext cx="2684089" cy="2582153"/>
              <a:chOff x="690551" y="961147"/>
              <a:chExt cx="2684089" cy="2473974"/>
            </a:xfrm>
          </p:grpSpPr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BDFA47E1-D3C4-5DB1-EDC7-0F934B1DA6A0}"/>
                  </a:ext>
                </a:extLst>
              </p:cNvPr>
              <p:cNvGrpSpPr/>
              <p:nvPr/>
            </p:nvGrpSpPr>
            <p:grpSpPr>
              <a:xfrm>
                <a:off x="690551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0B386A7B-8DEE-A2F1-4843-D6E5705A45DD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0005B5C5-7F50-F5FC-F860-B87CDB2D8001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C3F1B0A6-3DB2-1C8D-7183-765AA437C884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7B51DE2B-41D1-CB38-CFAD-756AFBED9C40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7E124B38-1E63-1141-4D36-FC1358117EE9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B232E305-D263-DECE-459A-C77794625791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11D48881-9528-F9B3-D6B9-2265630F1893}"/>
                  </a:ext>
                </a:extLst>
              </p:cNvPr>
              <p:cNvGrpSpPr/>
              <p:nvPr/>
            </p:nvGrpSpPr>
            <p:grpSpPr>
              <a:xfrm>
                <a:off x="9227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8671854E-6039-0DE9-0985-31B1D6376406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A32AC675-EE9D-BBEA-BA69-0E70D9546131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B33A6EF3-3998-9D9C-BA5E-F670F2CBF562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50643E62-A750-B117-45C8-0514912ACB5C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C374580B-27D5-F78A-E41A-CBDA05E620A3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FBFB760D-0758-3207-347F-F6FFA8148EAD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AE31D678-FF82-3AE2-2C83-FF79D5FFF1F5}"/>
                </a:ext>
              </a:extLst>
            </p:cNvPr>
            <p:cNvSpPr/>
            <p:nvPr/>
          </p:nvSpPr>
          <p:spPr>
            <a:xfrm rot="4861748">
              <a:off x="1798187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CF164D07-8234-9926-BF6C-8FBF06AB2445}"/>
                </a:ext>
              </a:extLst>
            </p:cNvPr>
            <p:cNvGrpSpPr/>
            <p:nvPr/>
          </p:nvGrpSpPr>
          <p:grpSpPr>
            <a:xfrm>
              <a:off x="2414875" y="5409394"/>
              <a:ext cx="202523" cy="1019702"/>
              <a:chOff x="2907305" y="5264677"/>
              <a:chExt cx="235630" cy="1186398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7302375-B339-E638-5BFB-73AB8193752E}"/>
                  </a:ext>
                </a:extLst>
              </p:cNvPr>
              <p:cNvSpPr/>
              <p:nvPr/>
            </p:nvSpPr>
            <p:spPr>
              <a:xfrm flipH="1">
                <a:off x="2907305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9C1995D4-C662-F38C-6357-7DBCB4021F5F}"/>
                  </a:ext>
                </a:extLst>
              </p:cNvPr>
              <p:cNvSpPr/>
              <p:nvPr/>
            </p:nvSpPr>
            <p:spPr>
              <a:xfrm flipH="1">
                <a:off x="2937430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96D4566-0A31-C54B-11F8-45309BB248C2}"/>
                </a:ext>
              </a:extLst>
            </p:cNvPr>
            <p:cNvGrpSpPr/>
            <p:nvPr/>
          </p:nvGrpSpPr>
          <p:grpSpPr>
            <a:xfrm flipH="1">
              <a:off x="1368712" y="5409394"/>
              <a:ext cx="202523" cy="1019702"/>
              <a:chOff x="2907305" y="5264677"/>
              <a:chExt cx="235630" cy="1186398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A92A9C9-5CF0-20C4-25AD-EF05815B16A5}"/>
                  </a:ext>
                </a:extLst>
              </p:cNvPr>
              <p:cNvSpPr/>
              <p:nvPr/>
            </p:nvSpPr>
            <p:spPr>
              <a:xfrm flipH="1">
                <a:off x="2907305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567E57A-ED6F-DD63-BAC0-9365B73C3D45}"/>
                  </a:ext>
                </a:extLst>
              </p:cNvPr>
              <p:cNvSpPr/>
              <p:nvPr/>
            </p:nvSpPr>
            <p:spPr>
              <a:xfrm flipH="1">
                <a:off x="2937430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7872719-25C4-4D48-9717-81D2ABC483DA}"/>
                </a:ext>
              </a:extLst>
            </p:cNvPr>
            <p:cNvGrpSpPr/>
            <p:nvPr/>
          </p:nvGrpSpPr>
          <p:grpSpPr>
            <a:xfrm>
              <a:off x="1445786" y="4088246"/>
              <a:ext cx="1077703" cy="2340850"/>
              <a:chOff x="1342251" y="3679809"/>
              <a:chExt cx="1277659" cy="2775168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AB5A821A-564C-4CBF-A71F-39C1DCBD323E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331" name="片側の 2 つの角を丸めた四角形 144">
                  <a:extLst>
                    <a:ext uri="{FF2B5EF4-FFF2-40B4-BE49-F238E27FC236}">
                      <a16:creationId xmlns:a16="http://schemas.microsoft.com/office/drawing/2014/main" id="{00522355-C8A2-467D-9EB5-773A5434C7A2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9786B3A5-03F8-475A-83F7-CF91F39F339F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726997CE-BDD8-47BE-A809-BEDE51F9437D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82EF05FE-F05A-4E1B-9FA9-C8EC4BF447B6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311" name="雲 391">
                  <a:extLst>
                    <a:ext uri="{FF2B5EF4-FFF2-40B4-BE49-F238E27FC236}">
                      <a16:creationId xmlns:a16="http://schemas.microsoft.com/office/drawing/2014/main" id="{92FDC2A0-851E-4E3A-8EF9-DEB99A9C5D69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04A81DBE-90CE-45E0-AD52-258966EDB97E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1A208014-19E0-4372-ACAF-9E44A9C6228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9" name="円/楕円 465">
                      <a:extLst>
                        <a:ext uri="{FF2B5EF4-FFF2-40B4-BE49-F238E27FC236}">
                          <a16:creationId xmlns:a16="http://schemas.microsoft.com/office/drawing/2014/main" id="{6A9F4994-688B-42A5-A930-22A896CBA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0" name="円/楕円 466">
                      <a:extLst>
                        <a:ext uri="{FF2B5EF4-FFF2-40B4-BE49-F238E27FC236}">
                          <a16:creationId xmlns:a16="http://schemas.microsoft.com/office/drawing/2014/main" id="{13B6A192-4650-4160-83A2-498D6AB1D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5" name="グループ化 324">
                    <a:extLst>
                      <a:ext uri="{FF2B5EF4-FFF2-40B4-BE49-F238E27FC236}">
                        <a16:creationId xmlns:a16="http://schemas.microsoft.com/office/drawing/2014/main" id="{A689160A-32E2-4AEC-96A2-CE128E5B963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7" name="円/楕円 463">
                      <a:extLst>
                        <a:ext uri="{FF2B5EF4-FFF2-40B4-BE49-F238E27FC236}">
                          <a16:creationId xmlns:a16="http://schemas.microsoft.com/office/drawing/2014/main" id="{55857450-0F06-43A4-B92C-622D083631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8" name="円/楕円 464">
                      <a:extLst>
                        <a:ext uri="{FF2B5EF4-FFF2-40B4-BE49-F238E27FC236}">
                          <a16:creationId xmlns:a16="http://schemas.microsoft.com/office/drawing/2014/main" id="{C1D59C9A-7479-4CD6-9B4B-1E6A62ED0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6" name="円/楕円 462">
                    <a:extLst>
                      <a:ext uri="{FF2B5EF4-FFF2-40B4-BE49-F238E27FC236}">
                        <a16:creationId xmlns:a16="http://schemas.microsoft.com/office/drawing/2014/main" id="{9DE20E33-B458-4F2C-B6A8-06C52BB6B65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3" name="円/楕円 456">
                  <a:extLst>
                    <a:ext uri="{FF2B5EF4-FFF2-40B4-BE49-F238E27FC236}">
                      <a16:creationId xmlns:a16="http://schemas.microsoft.com/office/drawing/2014/main" id="{0C301EF9-AC8F-47AF-AA46-C44F5AC5E348}"/>
                    </a:ext>
                  </a:extLst>
                </p:cNvPr>
                <p:cNvSpPr/>
                <p:nvPr/>
              </p:nvSpPr>
              <p:spPr>
                <a:xfrm>
                  <a:off x="9778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円/楕円 457">
                  <a:extLst>
                    <a:ext uri="{FF2B5EF4-FFF2-40B4-BE49-F238E27FC236}">
                      <a16:creationId xmlns:a16="http://schemas.microsoft.com/office/drawing/2014/main" id="{11B99B9C-4269-44C3-9B84-66D74C627FE5}"/>
                    </a:ext>
                  </a:extLst>
                </p:cNvPr>
                <p:cNvSpPr/>
                <p:nvPr/>
              </p:nvSpPr>
              <p:spPr>
                <a:xfrm>
                  <a:off x="597719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5" name="円/楕円 458">
                  <a:extLst>
                    <a:ext uri="{FF2B5EF4-FFF2-40B4-BE49-F238E27FC236}">
                      <a16:creationId xmlns:a16="http://schemas.microsoft.com/office/drawing/2014/main" id="{2271C250-9167-4D76-8120-93D3E2A57A43}"/>
                    </a:ext>
                  </a:extLst>
                </p:cNvPr>
                <p:cNvSpPr/>
                <p:nvPr/>
              </p:nvSpPr>
              <p:spPr>
                <a:xfrm>
                  <a:off x="47605" y="2879836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円/楕円 459">
                  <a:extLst>
                    <a:ext uri="{FF2B5EF4-FFF2-40B4-BE49-F238E27FC236}">
                      <a16:creationId xmlns:a16="http://schemas.microsoft.com/office/drawing/2014/main" id="{826F9E5D-F327-4128-BB34-522D0FDA077E}"/>
                    </a:ext>
                  </a:extLst>
                </p:cNvPr>
                <p:cNvSpPr/>
                <p:nvPr/>
              </p:nvSpPr>
              <p:spPr>
                <a:xfrm>
                  <a:off x="635546" y="2879836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円/楕円 449">
                  <a:extLst>
                    <a:ext uri="{FF2B5EF4-FFF2-40B4-BE49-F238E27FC236}">
                      <a16:creationId xmlns:a16="http://schemas.microsoft.com/office/drawing/2014/main" id="{9781345F-0562-45E3-8B0C-D0AF14600C08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アーチ 318">
                  <a:extLst>
                    <a:ext uri="{FF2B5EF4-FFF2-40B4-BE49-F238E27FC236}">
                      <a16:creationId xmlns:a16="http://schemas.microsoft.com/office/drawing/2014/main" id="{26B637D4-2D1E-46A7-950C-2F561F86B3DB}"/>
                    </a:ext>
                  </a:extLst>
                </p:cNvPr>
                <p:cNvSpPr/>
                <p:nvPr/>
              </p:nvSpPr>
              <p:spPr>
                <a:xfrm rot="900000">
                  <a:off x="-54202" y="2709250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アーチ 319">
                  <a:extLst>
                    <a:ext uri="{FF2B5EF4-FFF2-40B4-BE49-F238E27FC236}">
                      <a16:creationId xmlns:a16="http://schemas.microsoft.com/office/drawing/2014/main" id="{BE176B68-184E-431B-AFD3-79138D2803C3}"/>
                    </a:ext>
                  </a:extLst>
                </p:cNvPr>
                <p:cNvSpPr/>
                <p:nvPr/>
              </p:nvSpPr>
              <p:spPr>
                <a:xfrm rot="20700000">
                  <a:off x="545442" y="2709250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9020AF91-7AF0-4798-95FE-26B6F1539B56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57E4BB1-9AFF-41EB-85F8-AB4E85691441}"/>
                    </a:ext>
                  </a:extLst>
                </p:cNvPr>
                <p:cNvSpPr/>
                <p:nvPr/>
              </p:nvSpPr>
              <p:spPr>
                <a:xfrm>
                  <a:off x="27888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679A2808-53A5-4406-8F0F-80D06093B2FE}"/>
                    </a:ext>
                  </a:extLst>
                </p:cNvPr>
                <p:cNvSpPr/>
                <p:nvPr/>
              </p:nvSpPr>
              <p:spPr>
                <a:xfrm>
                  <a:off x="615829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42" name="円/楕円 27">
              <a:extLst>
                <a:ext uri="{FF2B5EF4-FFF2-40B4-BE49-F238E27FC236}">
                  <a16:creationId xmlns:a16="http://schemas.microsoft.com/office/drawing/2014/main" id="{CDE4DB72-05F2-27EB-8194-38951A138B66}"/>
                </a:ext>
              </a:extLst>
            </p:cNvPr>
            <p:cNvSpPr/>
            <p:nvPr/>
          </p:nvSpPr>
          <p:spPr>
            <a:xfrm>
              <a:off x="1866565" y="5097996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11CE7CEC-5159-9257-3CFA-24F8B663A686}"/>
              </a:ext>
            </a:extLst>
          </p:cNvPr>
          <p:cNvGrpSpPr/>
          <p:nvPr/>
        </p:nvGrpSpPr>
        <p:grpSpPr>
          <a:xfrm>
            <a:off x="3658038" y="938286"/>
            <a:ext cx="2684089" cy="2584360"/>
            <a:chOff x="3658038" y="938286"/>
            <a:chExt cx="2684089" cy="258436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C19BAA1-EE2B-1C08-E1E1-0099D586CD9C}"/>
                </a:ext>
              </a:extLst>
            </p:cNvPr>
            <p:cNvGrpSpPr/>
            <p:nvPr/>
          </p:nvGrpSpPr>
          <p:grpSpPr>
            <a:xfrm>
              <a:off x="3658038" y="938286"/>
              <a:ext cx="2684089" cy="2582153"/>
              <a:chOff x="3658038" y="961147"/>
              <a:chExt cx="2684089" cy="2473974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48B6F628-CE0F-3357-9CC4-A309A487B114}"/>
                  </a:ext>
                </a:extLst>
              </p:cNvPr>
              <p:cNvGrpSpPr/>
              <p:nvPr/>
            </p:nvGrpSpPr>
            <p:grpSpPr>
              <a:xfrm>
                <a:off x="36580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78EFD84F-07EF-E27F-DD70-15CCDCF7A48B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16C70C85-876F-F555-D1BD-2E12B1318673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1EA57122-0702-B1E5-E148-07E9E0EACF2A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54B86774-31F7-BB79-0034-6B4B302BE562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4167BA17-F24F-32DC-8559-864AE3301CC0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043A84FA-623F-C70F-4DC9-3C1D96F0CC41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A03C3CEB-3989-D263-3FE6-61E823C241B8}"/>
                  </a:ext>
                </a:extLst>
              </p:cNvPr>
              <p:cNvGrpSpPr/>
              <p:nvPr/>
            </p:nvGrpSpPr>
            <p:grpSpPr>
              <a:xfrm>
                <a:off x="389022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343AD8DB-B0C7-ACE8-231A-FE465BFAEC82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EEB60360-8B21-6455-0391-023F34AB0122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4E35925D-7ACE-D7D5-3D44-47DF51B79D9B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A8657E03-A00D-ED44-1B84-2E7F888E3E13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51D5EC43-687E-D14A-219D-D451C647E5B7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1155B700-E11F-318E-261A-1BBEDBD7065C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2F4F8B85-8B2D-254E-6D80-04BDF62CCD01}"/>
                </a:ext>
              </a:extLst>
            </p:cNvPr>
            <p:cNvSpPr/>
            <p:nvPr/>
          </p:nvSpPr>
          <p:spPr>
            <a:xfrm rot="4861748">
              <a:off x="4789037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EF90A99-E808-99C8-A3F0-1002D2476CEE}"/>
                </a:ext>
              </a:extLst>
            </p:cNvPr>
            <p:cNvSpPr/>
            <p:nvPr/>
          </p:nvSpPr>
          <p:spPr>
            <a:xfrm flipH="1">
              <a:off x="5443027" y="2510482"/>
              <a:ext cx="158443" cy="101216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4819E29-4C01-EFC7-D36D-9CC0D79B0FCB}"/>
                </a:ext>
              </a:extLst>
            </p:cNvPr>
            <p:cNvSpPr/>
            <p:nvPr/>
          </p:nvSpPr>
          <p:spPr>
            <a:xfrm>
              <a:off x="4411153" y="2510482"/>
              <a:ext cx="158443" cy="1012164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AD0A22-2DFF-41DB-9DB7-172AFEF55A9B}"/>
                </a:ext>
              </a:extLst>
            </p:cNvPr>
            <p:cNvGrpSpPr/>
            <p:nvPr/>
          </p:nvGrpSpPr>
          <p:grpSpPr>
            <a:xfrm>
              <a:off x="4422105" y="1263897"/>
              <a:ext cx="1177817" cy="2258749"/>
              <a:chOff x="4352111" y="950745"/>
              <a:chExt cx="1347650" cy="258444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DB3D189-3AD7-42DD-A36E-5D4A88E80B8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1138692-8EF8-4DF0-81F4-0D25E01D0CD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44">
                  <a:extLst>
                    <a:ext uri="{FF2B5EF4-FFF2-40B4-BE49-F238E27FC236}">
                      <a16:creationId xmlns:a16="http://schemas.microsoft.com/office/drawing/2014/main" id="{877792CC-ECDB-4B17-803E-C825904E511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4CA8ABF-2325-4CE6-B5E1-0A5A0640BC14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35F0854-1851-4A1A-94F8-0699020AB33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919A521-C0B6-4EC8-A542-3889857950B3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63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45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6EFB8E8F-F171-4797-A144-0905232C69C4}"/>
                    </a:ext>
                  </a:extLst>
                </p:cNvPr>
                <p:cNvGrpSpPr/>
                <p:nvPr/>
              </p:nvGrpSpPr>
              <p:grpSpPr>
                <a:xfrm>
                  <a:off x="2110602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7821E57D-8274-4AC8-880E-965DD939B2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B10E1214-8DDE-4436-BE12-C32C93D9C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D19374C6-CC25-4A61-B7A6-4426D73BE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144DEF5E-39FB-44B1-BB8C-F8549A844EA9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8F568B0B-BB43-4A5C-8933-452A5A3D0E37}"/>
                    </a:ext>
                  </a:extLst>
                </p:cNvPr>
                <p:cNvGrpSpPr/>
                <p:nvPr/>
              </p:nvGrpSpPr>
              <p:grpSpPr>
                <a:xfrm>
                  <a:off x="2703533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35FCF77E-EED8-40C8-8E5F-92426462713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3981B88A-D784-466B-95C8-357375C773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D898AC9B-0AFE-4526-BC07-24AFB31D0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D6BB47E3-2C5E-4050-B4E8-1D87DADF812F}"/>
                      </a:ext>
                    </a:extLst>
                  </p:cNvPr>
                  <p:cNvSpPr/>
                  <p:nvPr/>
                </p:nvSpPr>
                <p:spPr>
                  <a:xfrm>
                    <a:off x="6937210" y="1193951"/>
                    <a:ext cx="93365" cy="12773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6B8113-5B93-465B-AEC1-11F2D2FDC8B8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3" name="円/楕円 27">
              <a:extLst>
                <a:ext uri="{FF2B5EF4-FFF2-40B4-BE49-F238E27FC236}">
                  <a16:creationId xmlns:a16="http://schemas.microsoft.com/office/drawing/2014/main" id="{0A8F2455-622D-5597-58FB-8D4F9F49C3EE}"/>
                </a:ext>
              </a:extLst>
            </p:cNvPr>
            <p:cNvSpPr/>
            <p:nvPr/>
          </p:nvSpPr>
          <p:spPr>
            <a:xfrm>
              <a:off x="4893927" y="2183346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763D712C-2979-6C69-9068-8D1C7993072A}"/>
              </a:ext>
            </a:extLst>
          </p:cNvPr>
          <p:cNvGrpSpPr/>
          <p:nvPr/>
        </p:nvGrpSpPr>
        <p:grpSpPr>
          <a:xfrm>
            <a:off x="6616898" y="938286"/>
            <a:ext cx="2684089" cy="2584360"/>
            <a:chOff x="6616898" y="938286"/>
            <a:chExt cx="2684089" cy="258436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E6B0AB59-4496-DB77-D84C-B5086AF81F69}"/>
                </a:ext>
              </a:extLst>
            </p:cNvPr>
            <p:cNvGrpSpPr/>
            <p:nvPr/>
          </p:nvGrpSpPr>
          <p:grpSpPr>
            <a:xfrm>
              <a:off x="6616898" y="938286"/>
              <a:ext cx="2684089" cy="2582153"/>
              <a:chOff x="6616898" y="961147"/>
              <a:chExt cx="2684089" cy="2473974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771D6D1-E4FB-F945-7D44-79D0C05EA95E}"/>
                  </a:ext>
                </a:extLst>
              </p:cNvPr>
              <p:cNvGrpSpPr/>
              <p:nvPr/>
            </p:nvGrpSpPr>
            <p:grpSpPr>
              <a:xfrm>
                <a:off x="661689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192141F8-A48B-8DFA-6162-652BB9C9EEE2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597EF510-5128-08EA-4C12-CD00BBBF98BD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55BA090D-FC92-9BA6-FEA3-A16F6822880F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00106B2C-0CD3-E94E-5EB8-BEFA11F37869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0E44D198-755B-7C73-0F7F-E2A116B742B6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4D5C6391-63FC-7604-937F-DC55EFBB2BC3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BF6076EF-001F-71FB-873D-5A3608A9FF1F}"/>
                  </a:ext>
                </a:extLst>
              </p:cNvPr>
              <p:cNvGrpSpPr/>
              <p:nvPr/>
            </p:nvGrpSpPr>
            <p:grpSpPr>
              <a:xfrm>
                <a:off x="684908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02C5F634-E1BC-7300-957E-F67252967ED4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1A4D4048-CF8E-E6B0-48E3-A2F51BB7A943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8843BE62-1F63-03AF-58B9-8E3F22CA25CE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51EFBC38-56F4-6C68-8534-6409412B852B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56913272-6B06-B78E-780D-00CEE02A9381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64FC3A85-DD06-A38B-95F5-E19077AA69DC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518793E2-9FD0-BCF7-4267-2E560035C564}"/>
                </a:ext>
              </a:extLst>
            </p:cNvPr>
            <p:cNvSpPr/>
            <p:nvPr/>
          </p:nvSpPr>
          <p:spPr>
            <a:xfrm rot="4861748">
              <a:off x="7713392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3AA70619-9365-4B9F-9B5F-14D1970F8E95}"/>
                </a:ext>
              </a:extLst>
            </p:cNvPr>
            <p:cNvGrpSpPr/>
            <p:nvPr/>
          </p:nvGrpSpPr>
          <p:grpSpPr>
            <a:xfrm>
              <a:off x="7343928" y="1182155"/>
              <a:ext cx="1151992" cy="2340491"/>
              <a:chOff x="7238074" y="838200"/>
              <a:chExt cx="1329717" cy="2701569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E48E65D6-E86F-4106-8EAB-3C56C7C36590}"/>
                  </a:ext>
                </a:extLst>
              </p:cNvPr>
              <p:cNvGrpSpPr/>
              <p:nvPr/>
            </p:nvGrpSpPr>
            <p:grpSpPr>
              <a:xfrm>
                <a:off x="7285006" y="1929996"/>
                <a:ext cx="1250966" cy="1609773"/>
                <a:chOff x="7285006" y="1929996"/>
                <a:chExt cx="1250966" cy="1609773"/>
              </a:xfrm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D5D9E21F-A198-44D1-B9CC-2803E9D05E11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片側の 2 つの角を丸めた四角形 144">
                  <a:extLst>
                    <a:ext uri="{FF2B5EF4-FFF2-40B4-BE49-F238E27FC236}">
                      <a16:creationId xmlns:a16="http://schemas.microsoft.com/office/drawing/2014/main" id="{40175564-B611-45AA-B23D-905FE3AFFDF3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15A64996-ECF7-4701-9591-DA276B518893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DD974A9F-DCA7-46CF-966D-12577C0B3EC6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台形 731">
                  <a:extLst>
                    <a:ext uri="{FF2B5EF4-FFF2-40B4-BE49-F238E27FC236}">
                      <a16:creationId xmlns:a16="http://schemas.microsoft.com/office/drawing/2014/main" id="{9AEC5175-88F5-49E5-AADD-EEA3857DA451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5254B767-79C8-4084-B1F1-8FB08757C9C6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430" name="平行四辺形 429">
                    <a:extLst>
                      <a:ext uri="{FF2B5EF4-FFF2-40B4-BE49-F238E27FC236}">
                        <a16:creationId xmlns:a16="http://schemas.microsoft.com/office/drawing/2014/main" id="{1EE17601-F76C-465D-B239-57FB36FED46C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平行四辺形 430">
                    <a:extLst>
                      <a:ext uri="{FF2B5EF4-FFF2-40B4-BE49-F238E27FC236}">
                        <a16:creationId xmlns:a16="http://schemas.microsoft.com/office/drawing/2014/main" id="{6F28DE32-3D1E-41C0-8265-AC7EFEFB11E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4" name="台形 423">
                  <a:extLst>
                    <a:ext uri="{FF2B5EF4-FFF2-40B4-BE49-F238E27FC236}">
                      <a16:creationId xmlns:a16="http://schemas.microsoft.com/office/drawing/2014/main" id="{72A51421-A234-4697-960E-76572C54F1ED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B871094F-F1B6-453F-AF87-11ECABE16E64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428" name="平行四辺形 427">
                    <a:extLst>
                      <a:ext uri="{FF2B5EF4-FFF2-40B4-BE49-F238E27FC236}">
                        <a16:creationId xmlns:a16="http://schemas.microsoft.com/office/drawing/2014/main" id="{E5E0F3E6-C95E-4D24-8C3E-AA659FD3F974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平行四辺形 428">
                    <a:extLst>
                      <a:ext uri="{FF2B5EF4-FFF2-40B4-BE49-F238E27FC236}">
                        <a16:creationId xmlns:a16="http://schemas.microsoft.com/office/drawing/2014/main" id="{E343498E-D657-43C2-9872-C6A2F577C223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B763A8A6-8013-4078-BDD3-22EA9A9165A3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2220A690-5DDD-4412-8703-13B33088B926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10B4A378-36ED-47A0-9E09-DB2BFC6A4181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3303076" y="141961"/>
                <a:chExt cx="1277659" cy="1238295"/>
              </a:xfrm>
            </p:grpSpPr>
            <p:sp>
              <p:nvSpPr>
                <p:cNvPr id="401" name="フリーフォーム 540">
                  <a:extLst>
                    <a:ext uri="{FF2B5EF4-FFF2-40B4-BE49-F238E27FC236}">
                      <a16:creationId xmlns:a16="http://schemas.microsoft.com/office/drawing/2014/main" id="{C019E7DB-A9FE-45F5-9B70-410B8A747449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B87EA111-2162-40BF-AD05-6DA96076F835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5" name="円/楕円 564">
                    <a:extLst>
                      <a:ext uri="{FF2B5EF4-FFF2-40B4-BE49-F238E27FC236}">
                        <a16:creationId xmlns:a16="http://schemas.microsoft.com/office/drawing/2014/main" id="{78A34C8A-6916-4C00-80AB-2ACE9359A87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6" name="円/楕円 565">
                    <a:extLst>
                      <a:ext uri="{FF2B5EF4-FFF2-40B4-BE49-F238E27FC236}">
                        <a16:creationId xmlns:a16="http://schemas.microsoft.com/office/drawing/2014/main" id="{59135138-3772-4DAB-A6A0-909A13329A1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3AA56642-CCC4-47F7-9A16-D8ABCA35C35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3" name="円/楕円 562">
                    <a:extLst>
                      <a:ext uri="{FF2B5EF4-FFF2-40B4-BE49-F238E27FC236}">
                        <a16:creationId xmlns:a16="http://schemas.microsoft.com/office/drawing/2014/main" id="{40340476-59AA-46ED-9699-A68A312852B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4" name="円/楕円 563">
                    <a:extLst>
                      <a:ext uri="{FF2B5EF4-FFF2-40B4-BE49-F238E27FC236}">
                        <a16:creationId xmlns:a16="http://schemas.microsoft.com/office/drawing/2014/main" id="{6C32B81C-A13C-4C2B-B131-0EA5F26B28C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4" name="円/楕円 561">
                  <a:extLst>
                    <a:ext uri="{FF2B5EF4-FFF2-40B4-BE49-F238E27FC236}">
                      <a16:creationId xmlns:a16="http://schemas.microsoft.com/office/drawing/2014/main" id="{FAC42638-9EEF-4670-A4F8-1052C860C6DB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円/楕円 548">
                  <a:extLst>
                    <a:ext uri="{FF2B5EF4-FFF2-40B4-BE49-F238E27FC236}">
                      <a16:creationId xmlns:a16="http://schemas.microsoft.com/office/drawing/2014/main" id="{383EE6F9-F0EB-415B-B397-21D9232DA95B}"/>
                    </a:ext>
                  </a:extLst>
                </p:cNvPr>
                <p:cNvSpPr/>
                <p:nvPr/>
              </p:nvSpPr>
              <p:spPr>
                <a:xfrm>
                  <a:off x="3632990" y="804031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円/楕円 549">
                  <a:extLst>
                    <a:ext uri="{FF2B5EF4-FFF2-40B4-BE49-F238E27FC236}">
                      <a16:creationId xmlns:a16="http://schemas.microsoft.com/office/drawing/2014/main" id="{AD11C98F-A2B0-45F8-BE20-25AF499F6CE6}"/>
                    </a:ext>
                  </a:extLst>
                </p:cNvPr>
                <p:cNvSpPr/>
                <p:nvPr/>
              </p:nvSpPr>
              <p:spPr>
                <a:xfrm>
                  <a:off x="4148424" y="804031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A11053AB-215E-4CE7-99CF-B28F8386274C}"/>
                    </a:ext>
                  </a:extLst>
                </p:cNvPr>
                <p:cNvSpPr/>
                <p:nvPr/>
              </p:nvSpPr>
              <p:spPr>
                <a:xfrm rot="6300000">
                  <a:off x="3645475" y="409314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8B900EE2-6FA1-40CC-85F3-9098C5EDBFE5}"/>
                    </a:ext>
                  </a:extLst>
                </p:cNvPr>
                <p:cNvGrpSpPr/>
                <p:nvPr/>
              </p:nvGrpSpPr>
              <p:grpSpPr>
                <a:xfrm>
                  <a:off x="3842869" y="910725"/>
                  <a:ext cx="195646" cy="207937"/>
                  <a:chOff x="7084627" y="307299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11" name="円/楕円 662">
                    <a:extLst>
                      <a:ext uri="{FF2B5EF4-FFF2-40B4-BE49-F238E27FC236}">
                        <a16:creationId xmlns:a16="http://schemas.microsoft.com/office/drawing/2014/main" id="{8BFD4162-561C-49CF-881B-E7BFF47E481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57849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89861D4A-383B-4AE7-B731-CDCAEC59C378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7299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9" name="月 408">
                  <a:extLst>
                    <a:ext uri="{FF2B5EF4-FFF2-40B4-BE49-F238E27FC236}">
                      <a16:creationId xmlns:a16="http://schemas.microsoft.com/office/drawing/2014/main" id="{2C6579DB-3082-4048-8899-15FA2C029718}"/>
                    </a:ext>
                  </a:extLst>
                </p:cNvPr>
                <p:cNvSpPr/>
                <p:nvPr/>
              </p:nvSpPr>
              <p:spPr>
                <a:xfrm rot="4500000">
                  <a:off x="4169351" y="409315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92" name="円/楕円 27">
              <a:extLst>
                <a:ext uri="{FF2B5EF4-FFF2-40B4-BE49-F238E27FC236}">
                  <a16:creationId xmlns:a16="http://schemas.microsoft.com/office/drawing/2014/main" id="{8C2DA633-DB8A-43FC-907F-F9ABD91DECA0}"/>
                </a:ext>
              </a:extLst>
            </p:cNvPr>
            <p:cNvSpPr/>
            <p:nvPr/>
          </p:nvSpPr>
          <p:spPr>
            <a:xfrm rot="8100000">
              <a:off x="7613736" y="2066936"/>
              <a:ext cx="224614" cy="3980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3" name="円/楕円 27">
              <a:extLst>
                <a:ext uri="{FF2B5EF4-FFF2-40B4-BE49-F238E27FC236}">
                  <a16:creationId xmlns:a16="http://schemas.microsoft.com/office/drawing/2014/main" id="{5CB85597-A9CA-4CED-B96E-65FFEB806988}"/>
                </a:ext>
              </a:extLst>
            </p:cNvPr>
            <p:cNvSpPr/>
            <p:nvPr/>
          </p:nvSpPr>
          <p:spPr>
            <a:xfrm rot="13500000" flipH="1">
              <a:off x="8010970" y="2066937"/>
              <a:ext cx="224613" cy="3980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A4A92FFC-DF39-176E-89B5-B3A2E8CBB09B}"/>
                </a:ext>
              </a:extLst>
            </p:cNvPr>
            <p:cNvGrpSpPr/>
            <p:nvPr/>
          </p:nvGrpSpPr>
          <p:grpSpPr>
            <a:xfrm>
              <a:off x="7498995" y="1703613"/>
              <a:ext cx="842802" cy="300586"/>
              <a:chOff x="7498995" y="1677586"/>
              <a:chExt cx="842802" cy="300586"/>
            </a:xfrm>
          </p:grpSpPr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C4BCA33A-4A6F-4472-8AA9-3A12C0945BCD}"/>
                  </a:ext>
                </a:extLst>
              </p:cNvPr>
              <p:cNvSpPr/>
              <p:nvPr/>
            </p:nvSpPr>
            <p:spPr>
              <a:xfrm>
                <a:off x="7498995" y="1677586"/>
                <a:ext cx="842802" cy="30058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四角形: 上の 2 つの角を丸める 455">
                <a:extLst>
                  <a:ext uri="{FF2B5EF4-FFF2-40B4-BE49-F238E27FC236}">
                    <a16:creationId xmlns:a16="http://schemas.microsoft.com/office/drawing/2014/main" id="{31481256-7034-494B-9ED1-C7DBA4646EC0}"/>
                  </a:ext>
                </a:extLst>
              </p:cNvPr>
              <p:cNvSpPr/>
              <p:nvPr/>
            </p:nvSpPr>
            <p:spPr>
              <a:xfrm>
                <a:off x="7518318" y="1700019"/>
                <a:ext cx="353275" cy="26548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四角形: 上の 2 つの角を丸める 456">
                <a:extLst>
                  <a:ext uri="{FF2B5EF4-FFF2-40B4-BE49-F238E27FC236}">
                    <a16:creationId xmlns:a16="http://schemas.microsoft.com/office/drawing/2014/main" id="{79F94194-C89B-4D9D-B389-336D66E2D870}"/>
                  </a:ext>
                </a:extLst>
              </p:cNvPr>
              <p:cNvSpPr/>
              <p:nvPr/>
            </p:nvSpPr>
            <p:spPr>
              <a:xfrm>
                <a:off x="7969197" y="1700019"/>
                <a:ext cx="353275" cy="26548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D14454BA-D8A8-A0E8-2DEF-6CF6606FEAFF}"/>
                </a:ext>
              </a:extLst>
            </p:cNvPr>
            <p:cNvSpPr/>
            <p:nvPr/>
          </p:nvSpPr>
          <p:spPr>
            <a:xfrm flipH="1">
              <a:off x="8434458" y="2448344"/>
              <a:ext cx="157060" cy="1074302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0D4B422-1512-B723-4AE8-D0D0B7E5515F}"/>
                </a:ext>
              </a:extLst>
            </p:cNvPr>
            <p:cNvSpPr/>
            <p:nvPr/>
          </p:nvSpPr>
          <p:spPr>
            <a:xfrm>
              <a:off x="7253994" y="2448344"/>
              <a:ext cx="157060" cy="1074302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4" name="円/楕円 27">
              <a:extLst>
                <a:ext uri="{FF2B5EF4-FFF2-40B4-BE49-F238E27FC236}">
                  <a16:creationId xmlns:a16="http://schemas.microsoft.com/office/drawing/2014/main" id="{9DF6D26B-6608-9BC6-9DED-3BAD5AB2098C}"/>
                </a:ext>
              </a:extLst>
            </p:cNvPr>
            <p:cNvSpPr/>
            <p:nvPr/>
          </p:nvSpPr>
          <p:spPr>
            <a:xfrm>
              <a:off x="7790242" y="2171532"/>
              <a:ext cx="252748" cy="29658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0929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598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pptxk79_静かに怒る男性のイラスト</dc:title>
  <dc:subject>pptxk79_静かに怒る男性のイラスト</dc:subject>
  <dc:creator>でじけろお</dc:creator>
  <cp:revision>1</cp:revision>
  <dcterms:created xsi:type="dcterms:W3CDTF">2018-05-20T00:31:01Z</dcterms:created>
  <dcterms:modified xsi:type="dcterms:W3CDTF">2022-09-22T22:51:40Z</dcterms:modified>
  <cp:version>1</cp:version>
</cp:coreProperties>
</file>